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D3FF10A-93B2-AF4C-9EA6-4652777FCD5B}">
          <p14:sldIdLst>
            <p14:sldId id="256"/>
            <p14:sldId id="257"/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1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208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493E7-65FB-4EC9-9A9A-ADAA52843794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335DE6-446F-4818-8379-EC68E725E5B5}">
      <dgm:prSet/>
      <dgm:spPr/>
      <dgm:t>
        <a:bodyPr/>
        <a:lstStyle/>
        <a:p>
          <a:pPr>
            <a:defRPr cap="all"/>
          </a:pPr>
          <a:r>
            <a:rPr lang="fr-FR"/>
            <a:t>Anticiper Passage à l’Echelle.</a:t>
          </a:r>
          <a:endParaRPr lang="en-US"/>
        </a:p>
      </dgm:t>
    </dgm:pt>
    <dgm:pt modelId="{F18709A9-D9CC-4918-A36C-8892989E7C3F}" type="parTrans" cxnId="{609A1406-145B-43F4-9A2D-BEEBD0A2CC2A}">
      <dgm:prSet/>
      <dgm:spPr/>
      <dgm:t>
        <a:bodyPr/>
        <a:lstStyle/>
        <a:p>
          <a:endParaRPr lang="en-US"/>
        </a:p>
      </dgm:t>
    </dgm:pt>
    <dgm:pt modelId="{24CFA5CB-8B99-4F95-831A-3247C22BC3D6}" type="sibTrans" cxnId="{609A1406-145B-43F4-9A2D-BEEBD0A2CC2A}">
      <dgm:prSet/>
      <dgm:spPr/>
      <dgm:t>
        <a:bodyPr/>
        <a:lstStyle/>
        <a:p>
          <a:endParaRPr lang="en-US"/>
        </a:p>
      </dgm:t>
    </dgm:pt>
    <dgm:pt modelId="{C55DB288-36C3-48AF-A80B-7D28A83A4C23}">
      <dgm:prSet/>
      <dgm:spPr/>
      <dgm:t>
        <a:bodyPr/>
        <a:lstStyle/>
        <a:p>
          <a:pPr>
            <a:defRPr cap="all"/>
          </a:pPr>
          <a:r>
            <a:rPr lang="fr-FR"/>
            <a:t>Scripts PySpark</a:t>
          </a:r>
          <a:endParaRPr lang="en-US"/>
        </a:p>
      </dgm:t>
    </dgm:pt>
    <dgm:pt modelId="{91E21220-D199-4ADA-B69A-11EFFB6E3DF5}" type="parTrans" cxnId="{0BE06D09-59A1-41BC-8198-BE6EB2FDDDDF}">
      <dgm:prSet/>
      <dgm:spPr/>
      <dgm:t>
        <a:bodyPr/>
        <a:lstStyle/>
        <a:p>
          <a:endParaRPr lang="en-US"/>
        </a:p>
      </dgm:t>
    </dgm:pt>
    <dgm:pt modelId="{A414DE37-2E11-465C-A535-B9D75FED0B3B}" type="sibTrans" cxnId="{0BE06D09-59A1-41BC-8198-BE6EB2FDDDDF}">
      <dgm:prSet/>
      <dgm:spPr/>
      <dgm:t>
        <a:bodyPr/>
        <a:lstStyle/>
        <a:p>
          <a:endParaRPr lang="en-US"/>
        </a:p>
      </dgm:t>
    </dgm:pt>
    <dgm:pt modelId="{53641177-84E5-493E-90B8-A65FF8240D6C}">
      <dgm:prSet/>
      <dgm:spPr/>
      <dgm:t>
        <a:bodyPr/>
        <a:lstStyle/>
        <a:p>
          <a:pPr>
            <a:defRPr cap="all"/>
          </a:pPr>
          <a:r>
            <a:rPr lang="fr-FR"/>
            <a:t>Déploiement Cloud Microsoft Azure.</a:t>
          </a:r>
          <a:endParaRPr lang="en-US"/>
        </a:p>
      </dgm:t>
    </dgm:pt>
    <dgm:pt modelId="{DDFB4BCD-75E3-4860-A3E4-EB5DF3F34480}" type="parTrans" cxnId="{0AEB1B02-0F76-4B28-B0DE-1C40ADBF5993}">
      <dgm:prSet/>
      <dgm:spPr/>
      <dgm:t>
        <a:bodyPr/>
        <a:lstStyle/>
        <a:p>
          <a:endParaRPr lang="en-US"/>
        </a:p>
      </dgm:t>
    </dgm:pt>
    <dgm:pt modelId="{841425AD-D28E-4CE2-95B3-5FA47E333D61}" type="sibTrans" cxnId="{0AEB1B02-0F76-4B28-B0DE-1C40ADBF5993}">
      <dgm:prSet/>
      <dgm:spPr/>
      <dgm:t>
        <a:bodyPr/>
        <a:lstStyle/>
        <a:p>
          <a:endParaRPr lang="en-US"/>
        </a:p>
      </dgm:t>
    </dgm:pt>
    <dgm:pt modelId="{F0954495-FA76-2845-BA8A-1BCE8251357B}" type="pres">
      <dgm:prSet presAssocID="{5B0493E7-65FB-4EC9-9A9A-ADAA52843794}" presName="outerComposite" presStyleCnt="0">
        <dgm:presLayoutVars>
          <dgm:chMax val="5"/>
          <dgm:dir/>
          <dgm:resizeHandles val="exact"/>
        </dgm:presLayoutVars>
      </dgm:prSet>
      <dgm:spPr/>
    </dgm:pt>
    <dgm:pt modelId="{6C2C8D24-3AFF-AF49-8926-FF4EFD4B2D50}" type="pres">
      <dgm:prSet presAssocID="{5B0493E7-65FB-4EC9-9A9A-ADAA52843794}" presName="dummyMaxCanvas" presStyleCnt="0">
        <dgm:presLayoutVars/>
      </dgm:prSet>
      <dgm:spPr/>
    </dgm:pt>
    <dgm:pt modelId="{34E48011-C88C-9944-842A-A5369CF5F73D}" type="pres">
      <dgm:prSet presAssocID="{5B0493E7-65FB-4EC9-9A9A-ADAA52843794}" presName="ThreeNodes_1" presStyleLbl="node1" presStyleIdx="0" presStyleCnt="3">
        <dgm:presLayoutVars>
          <dgm:bulletEnabled val="1"/>
        </dgm:presLayoutVars>
      </dgm:prSet>
      <dgm:spPr/>
    </dgm:pt>
    <dgm:pt modelId="{AD1F3DE0-35B3-9147-8D87-622EE8C42110}" type="pres">
      <dgm:prSet presAssocID="{5B0493E7-65FB-4EC9-9A9A-ADAA52843794}" presName="ThreeNodes_2" presStyleLbl="node1" presStyleIdx="1" presStyleCnt="3">
        <dgm:presLayoutVars>
          <dgm:bulletEnabled val="1"/>
        </dgm:presLayoutVars>
      </dgm:prSet>
      <dgm:spPr/>
    </dgm:pt>
    <dgm:pt modelId="{C08FE73C-4CA0-F345-B32D-85A83957F179}" type="pres">
      <dgm:prSet presAssocID="{5B0493E7-65FB-4EC9-9A9A-ADAA52843794}" presName="ThreeNodes_3" presStyleLbl="node1" presStyleIdx="2" presStyleCnt="3">
        <dgm:presLayoutVars>
          <dgm:bulletEnabled val="1"/>
        </dgm:presLayoutVars>
      </dgm:prSet>
      <dgm:spPr/>
    </dgm:pt>
    <dgm:pt modelId="{745FB2A6-0192-1949-92A1-46E6A146F88E}" type="pres">
      <dgm:prSet presAssocID="{5B0493E7-65FB-4EC9-9A9A-ADAA52843794}" presName="ThreeConn_1-2" presStyleLbl="fgAccFollowNode1" presStyleIdx="0" presStyleCnt="2">
        <dgm:presLayoutVars>
          <dgm:bulletEnabled val="1"/>
        </dgm:presLayoutVars>
      </dgm:prSet>
      <dgm:spPr/>
    </dgm:pt>
    <dgm:pt modelId="{D64CD517-61E2-9B4C-98CE-EF6560241323}" type="pres">
      <dgm:prSet presAssocID="{5B0493E7-65FB-4EC9-9A9A-ADAA52843794}" presName="ThreeConn_2-3" presStyleLbl="fgAccFollowNode1" presStyleIdx="1" presStyleCnt="2">
        <dgm:presLayoutVars>
          <dgm:bulletEnabled val="1"/>
        </dgm:presLayoutVars>
      </dgm:prSet>
      <dgm:spPr/>
    </dgm:pt>
    <dgm:pt modelId="{6A0D02C2-35B1-B043-ACAA-21B354832DFC}" type="pres">
      <dgm:prSet presAssocID="{5B0493E7-65FB-4EC9-9A9A-ADAA52843794}" presName="ThreeNodes_1_text" presStyleLbl="node1" presStyleIdx="2" presStyleCnt="3">
        <dgm:presLayoutVars>
          <dgm:bulletEnabled val="1"/>
        </dgm:presLayoutVars>
      </dgm:prSet>
      <dgm:spPr/>
    </dgm:pt>
    <dgm:pt modelId="{71F72462-D8F3-F141-BCE7-40258E60FF4A}" type="pres">
      <dgm:prSet presAssocID="{5B0493E7-65FB-4EC9-9A9A-ADAA52843794}" presName="ThreeNodes_2_text" presStyleLbl="node1" presStyleIdx="2" presStyleCnt="3">
        <dgm:presLayoutVars>
          <dgm:bulletEnabled val="1"/>
        </dgm:presLayoutVars>
      </dgm:prSet>
      <dgm:spPr/>
    </dgm:pt>
    <dgm:pt modelId="{AA71FAFD-1D7A-984C-B2AA-F68AEDFFDF46}" type="pres">
      <dgm:prSet presAssocID="{5B0493E7-65FB-4EC9-9A9A-ADAA5284379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AEB1B02-0F76-4B28-B0DE-1C40ADBF5993}" srcId="{5B0493E7-65FB-4EC9-9A9A-ADAA52843794}" destId="{53641177-84E5-493E-90B8-A65FF8240D6C}" srcOrd="2" destOrd="0" parTransId="{DDFB4BCD-75E3-4860-A3E4-EB5DF3F34480}" sibTransId="{841425AD-D28E-4CE2-95B3-5FA47E333D61}"/>
    <dgm:cxn modelId="{609A1406-145B-43F4-9A2D-BEEBD0A2CC2A}" srcId="{5B0493E7-65FB-4EC9-9A9A-ADAA52843794}" destId="{39335DE6-446F-4818-8379-EC68E725E5B5}" srcOrd="0" destOrd="0" parTransId="{F18709A9-D9CC-4918-A36C-8892989E7C3F}" sibTransId="{24CFA5CB-8B99-4F95-831A-3247C22BC3D6}"/>
    <dgm:cxn modelId="{B9B41606-EF8F-884F-9C8D-38E42B637EA0}" type="presOf" srcId="{39335DE6-446F-4818-8379-EC68E725E5B5}" destId="{6A0D02C2-35B1-B043-ACAA-21B354832DFC}" srcOrd="1" destOrd="0" presId="urn:microsoft.com/office/officeart/2005/8/layout/vProcess5"/>
    <dgm:cxn modelId="{0BE06D09-59A1-41BC-8198-BE6EB2FDDDDF}" srcId="{5B0493E7-65FB-4EC9-9A9A-ADAA52843794}" destId="{C55DB288-36C3-48AF-A80B-7D28A83A4C23}" srcOrd="1" destOrd="0" parTransId="{91E21220-D199-4ADA-B69A-11EFFB6E3DF5}" sibTransId="{A414DE37-2E11-465C-A535-B9D75FED0B3B}"/>
    <dgm:cxn modelId="{A117711F-5A19-C749-A061-3AD26139082E}" type="presOf" srcId="{53641177-84E5-493E-90B8-A65FF8240D6C}" destId="{AA71FAFD-1D7A-984C-B2AA-F68AEDFFDF46}" srcOrd="1" destOrd="0" presId="urn:microsoft.com/office/officeart/2005/8/layout/vProcess5"/>
    <dgm:cxn modelId="{A0AB6F34-F859-034A-B223-07A5B63414A1}" type="presOf" srcId="{24CFA5CB-8B99-4F95-831A-3247C22BC3D6}" destId="{745FB2A6-0192-1949-92A1-46E6A146F88E}" srcOrd="0" destOrd="0" presId="urn:microsoft.com/office/officeart/2005/8/layout/vProcess5"/>
    <dgm:cxn modelId="{FBA03643-46B3-1B48-B207-5AE3718C1167}" type="presOf" srcId="{A414DE37-2E11-465C-A535-B9D75FED0B3B}" destId="{D64CD517-61E2-9B4C-98CE-EF6560241323}" srcOrd="0" destOrd="0" presId="urn:microsoft.com/office/officeart/2005/8/layout/vProcess5"/>
    <dgm:cxn modelId="{4611FB56-061C-E846-88A0-32274004FF99}" type="presOf" srcId="{5B0493E7-65FB-4EC9-9A9A-ADAA52843794}" destId="{F0954495-FA76-2845-BA8A-1BCE8251357B}" srcOrd="0" destOrd="0" presId="urn:microsoft.com/office/officeart/2005/8/layout/vProcess5"/>
    <dgm:cxn modelId="{0539FA78-19B4-AE49-9920-ECDD376B15A7}" type="presOf" srcId="{53641177-84E5-493E-90B8-A65FF8240D6C}" destId="{C08FE73C-4CA0-F345-B32D-85A83957F179}" srcOrd="0" destOrd="0" presId="urn:microsoft.com/office/officeart/2005/8/layout/vProcess5"/>
    <dgm:cxn modelId="{15978DBA-0DAA-6441-9AD3-92A4E69DCF20}" type="presOf" srcId="{39335DE6-446F-4818-8379-EC68E725E5B5}" destId="{34E48011-C88C-9944-842A-A5369CF5F73D}" srcOrd="0" destOrd="0" presId="urn:microsoft.com/office/officeart/2005/8/layout/vProcess5"/>
    <dgm:cxn modelId="{BBB029CB-7501-A44F-B5EC-248655E5520F}" type="presOf" srcId="{C55DB288-36C3-48AF-A80B-7D28A83A4C23}" destId="{71F72462-D8F3-F141-BCE7-40258E60FF4A}" srcOrd="1" destOrd="0" presId="urn:microsoft.com/office/officeart/2005/8/layout/vProcess5"/>
    <dgm:cxn modelId="{E7C477EF-2A58-AB48-B395-C8F96FE1702B}" type="presOf" srcId="{C55DB288-36C3-48AF-A80B-7D28A83A4C23}" destId="{AD1F3DE0-35B3-9147-8D87-622EE8C42110}" srcOrd="0" destOrd="0" presId="urn:microsoft.com/office/officeart/2005/8/layout/vProcess5"/>
    <dgm:cxn modelId="{73BF42DA-0E7C-CA4D-9360-9AB24730BEED}" type="presParOf" srcId="{F0954495-FA76-2845-BA8A-1BCE8251357B}" destId="{6C2C8D24-3AFF-AF49-8926-FF4EFD4B2D50}" srcOrd="0" destOrd="0" presId="urn:microsoft.com/office/officeart/2005/8/layout/vProcess5"/>
    <dgm:cxn modelId="{4A290C73-99E1-174D-9467-9359B8135B7D}" type="presParOf" srcId="{F0954495-FA76-2845-BA8A-1BCE8251357B}" destId="{34E48011-C88C-9944-842A-A5369CF5F73D}" srcOrd="1" destOrd="0" presId="urn:microsoft.com/office/officeart/2005/8/layout/vProcess5"/>
    <dgm:cxn modelId="{A7EDB7D2-0F0F-7C4F-B1F2-263EB47969EF}" type="presParOf" srcId="{F0954495-FA76-2845-BA8A-1BCE8251357B}" destId="{AD1F3DE0-35B3-9147-8D87-622EE8C42110}" srcOrd="2" destOrd="0" presId="urn:microsoft.com/office/officeart/2005/8/layout/vProcess5"/>
    <dgm:cxn modelId="{15A6F680-E6AD-454F-868F-9AF9756E00FC}" type="presParOf" srcId="{F0954495-FA76-2845-BA8A-1BCE8251357B}" destId="{C08FE73C-4CA0-F345-B32D-85A83957F179}" srcOrd="3" destOrd="0" presId="urn:microsoft.com/office/officeart/2005/8/layout/vProcess5"/>
    <dgm:cxn modelId="{EC8D05AF-4938-A049-802A-7EE71F956A13}" type="presParOf" srcId="{F0954495-FA76-2845-BA8A-1BCE8251357B}" destId="{745FB2A6-0192-1949-92A1-46E6A146F88E}" srcOrd="4" destOrd="0" presId="urn:microsoft.com/office/officeart/2005/8/layout/vProcess5"/>
    <dgm:cxn modelId="{C1EBA2DA-ADA4-F84F-BCB5-AF7E8CF39B56}" type="presParOf" srcId="{F0954495-FA76-2845-BA8A-1BCE8251357B}" destId="{D64CD517-61E2-9B4C-98CE-EF6560241323}" srcOrd="5" destOrd="0" presId="urn:microsoft.com/office/officeart/2005/8/layout/vProcess5"/>
    <dgm:cxn modelId="{A2C183AD-D55E-0241-BD0F-6209EEF25E05}" type="presParOf" srcId="{F0954495-FA76-2845-BA8A-1BCE8251357B}" destId="{6A0D02C2-35B1-B043-ACAA-21B354832DFC}" srcOrd="6" destOrd="0" presId="urn:microsoft.com/office/officeart/2005/8/layout/vProcess5"/>
    <dgm:cxn modelId="{A27EFCEC-1109-F947-9F0D-9C5A85E2BDE9}" type="presParOf" srcId="{F0954495-FA76-2845-BA8A-1BCE8251357B}" destId="{71F72462-D8F3-F141-BCE7-40258E60FF4A}" srcOrd="7" destOrd="0" presId="urn:microsoft.com/office/officeart/2005/8/layout/vProcess5"/>
    <dgm:cxn modelId="{CA811FD8-7914-034F-9FF9-328F33347204}" type="presParOf" srcId="{F0954495-FA76-2845-BA8A-1BCE8251357B}" destId="{AA71FAFD-1D7A-984C-B2AA-F68AEDFFDF4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71FC-AFFB-4707-B0CC-069ECCADDB7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A9AACA0-E4FD-4B1C-92DA-7D46FD7015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90380 Images / 131 Classes.</a:t>
          </a:r>
          <a:endParaRPr lang="en-US"/>
        </a:p>
      </dgm:t>
    </dgm:pt>
    <dgm:pt modelId="{53FB9A0C-020D-4CC6-B1D1-018DF76CA4F8}" type="parTrans" cxnId="{B4D3C0FE-2569-4BF1-949D-890C3234B213}">
      <dgm:prSet/>
      <dgm:spPr/>
      <dgm:t>
        <a:bodyPr/>
        <a:lstStyle/>
        <a:p>
          <a:endParaRPr lang="en-US"/>
        </a:p>
      </dgm:t>
    </dgm:pt>
    <dgm:pt modelId="{5AB609C2-4587-42FA-AE84-4FC601F91CA2}" type="sibTrans" cxnId="{B4D3C0FE-2569-4BF1-949D-890C3234B213}">
      <dgm:prSet/>
      <dgm:spPr/>
      <dgm:t>
        <a:bodyPr/>
        <a:lstStyle/>
        <a:p>
          <a:endParaRPr lang="en-US"/>
        </a:p>
      </dgm:t>
    </dgm:pt>
    <dgm:pt modelId="{2B9DC4B1-6B72-449E-9768-FFDBD8F6FF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 err="1"/>
            <a:t>Trainset</a:t>
          </a:r>
          <a:r>
            <a:rPr lang="fr-FR" dirty="0"/>
            <a:t> : </a:t>
          </a:r>
        </a:p>
        <a:p>
          <a:pPr>
            <a:lnSpc>
              <a:spcPct val="100000"/>
            </a:lnSpc>
            <a:defRPr cap="all"/>
          </a:pPr>
          <a:r>
            <a:rPr lang="fr-FR" dirty="0"/>
            <a:t>67692 Images / 131 Classes.</a:t>
          </a:r>
          <a:endParaRPr lang="en-US" dirty="0"/>
        </a:p>
      </dgm:t>
    </dgm:pt>
    <dgm:pt modelId="{642AE486-5A61-4208-B47E-1E96C67F613D}" type="parTrans" cxnId="{614F48EE-0705-4337-8D41-9C3689B193F9}">
      <dgm:prSet/>
      <dgm:spPr/>
      <dgm:t>
        <a:bodyPr/>
        <a:lstStyle/>
        <a:p>
          <a:endParaRPr lang="en-US"/>
        </a:p>
      </dgm:t>
    </dgm:pt>
    <dgm:pt modelId="{5C54EF8C-92E8-49C8-8D43-CB5ACE130940}" type="sibTrans" cxnId="{614F48EE-0705-4337-8D41-9C3689B193F9}">
      <dgm:prSet/>
      <dgm:spPr/>
      <dgm:t>
        <a:bodyPr/>
        <a:lstStyle/>
        <a:p>
          <a:endParaRPr lang="en-US"/>
        </a:p>
      </dgm:t>
    </dgm:pt>
    <dgm:pt modelId="{26A31CB0-5D22-4BCD-B073-09699CFC93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 err="1"/>
            <a:t>Testset</a:t>
          </a:r>
          <a:r>
            <a:rPr lang="fr-FR" dirty="0"/>
            <a:t> : </a:t>
          </a:r>
        </a:p>
        <a:p>
          <a:pPr>
            <a:lnSpc>
              <a:spcPct val="100000"/>
            </a:lnSpc>
            <a:defRPr cap="all"/>
          </a:pPr>
          <a:r>
            <a:rPr lang="fr-FR" dirty="0"/>
            <a:t>22688 Images / 131 Classes.</a:t>
          </a:r>
          <a:endParaRPr lang="en-US" dirty="0"/>
        </a:p>
      </dgm:t>
    </dgm:pt>
    <dgm:pt modelId="{713A30A1-51D8-4F0D-B44A-4D4FAE6BBC86}" type="parTrans" cxnId="{B61D9278-3DEF-4BCA-BBCF-DC7BECB76A05}">
      <dgm:prSet/>
      <dgm:spPr/>
      <dgm:t>
        <a:bodyPr/>
        <a:lstStyle/>
        <a:p>
          <a:endParaRPr lang="en-US"/>
        </a:p>
      </dgm:t>
    </dgm:pt>
    <dgm:pt modelId="{87C2A56D-E946-4EBE-BF74-B6E9A34098F3}" type="sibTrans" cxnId="{B61D9278-3DEF-4BCA-BBCF-DC7BECB76A05}">
      <dgm:prSet/>
      <dgm:spPr/>
      <dgm:t>
        <a:bodyPr/>
        <a:lstStyle/>
        <a:p>
          <a:endParaRPr lang="en-US"/>
        </a:p>
      </dgm:t>
    </dgm:pt>
    <dgm:pt modelId="{97C48D9B-E07A-4D04-B792-C0D5E6DFCACF}" type="pres">
      <dgm:prSet presAssocID="{998A71FC-AFFB-4707-B0CC-069ECCADDB72}" presName="root" presStyleCnt="0">
        <dgm:presLayoutVars>
          <dgm:dir/>
          <dgm:resizeHandles val="exact"/>
        </dgm:presLayoutVars>
      </dgm:prSet>
      <dgm:spPr/>
    </dgm:pt>
    <dgm:pt modelId="{9E70F34E-9E7E-4868-A6AA-A52DC0DAA278}" type="pres">
      <dgm:prSet presAssocID="{8A9AACA0-E4FD-4B1C-92DA-7D46FD70156B}" presName="compNode" presStyleCnt="0"/>
      <dgm:spPr/>
    </dgm:pt>
    <dgm:pt modelId="{845D3582-32A1-4DEB-ADC4-2B0507B95B76}" type="pres">
      <dgm:prSet presAssocID="{8A9AACA0-E4FD-4B1C-92DA-7D46FD70156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1526987-6773-4DB1-886E-510238466715}" type="pres">
      <dgm:prSet presAssocID="{8A9AACA0-E4FD-4B1C-92DA-7D46FD7015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deau"/>
        </a:ext>
      </dgm:extLst>
    </dgm:pt>
    <dgm:pt modelId="{714F2871-666D-4CDD-944A-A9184013CCBA}" type="pres">
      <dgm:prSet presAssocID="{8A9AACA0-E4FD-4B1C-92DA-7D46FD70156B}" presName="spaceRect" presStyleCnt="0"/>
      <dgm:spPr/>
    </dgm:pt>
    <dgm:pt modelId="{12A79088-67B0-4BD8-AA59-4A1B6750BDD9}" type="pres">
      <dgm:prSet presAssocID="{8A9AACA0-E4FD-4B1C-92DA-7D46FD70156B}" presName="textRect" presStyleLbl="revTx" presStyleIdx="0" presStyleCnt="3">
        <dgm:presLayoutVars>
          <dgm:chMax val="1"/>
          <dgm:chPref val="1"/>
        </dgm:presLayoutVars>
      </dgm:prSet>
      <dgm:spPr/>
    </dgm:pt>
    <dgm:pt modelId="{8041FA2C-FB3E-4253-A43B-0D98DA5BDBC0}" type="pres">
      <dgm:prSet presAssocID="{5AB609C2-4587-42FA-AE84-4FC601F91CA2}" presName="sibTrans" presStyleCnt="0"/>
      <dgm:spPr/>
    </dgm:pt>
    <dgm:pt modelId="{275078A7-6C17-481B-ADD6-BA3EC4B62014}" type="pres">
      <dgm:prSet presAssocID="{2B9DC4B1-6B72-449E-9768-FFDBD8F6FFE8}" presName="compNode" presStyleCnt="0"/>
      <dgm:spPr/>
    </dgm:pt>
    <dgm:pt modelId="{7E636A1D-DBBE-4C1D-815E-1426A38AA2C5}" type="pres">
      <dgm:prSet presAssocID="{2B9DC4B1-6B72-449E-9768-FFDBD8F6FFE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E691D52-453E-4F0D-8E7D-1CDF3662582A}" type="pres">
      <dgm:prSet presAssocID="{2B9DC4B1-6B72-449E-9768-FFDBD8F6FF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14B23E96-2A7F-41AC-A4BE-531551AE7E86}" type="pres">
      <dgm:prSet presAssocID="{2B9DC4B1-6B72-449E-9768-FFDBD8F6FFE8}" presName="spaceRect" presStyleCnt="0"/>
      <dgm:spPr/>
    </dgm:pt>
    <dgm:pt modelId="{37212D80-D36A-492C-965E-4BCE54D4AC22}" type="pres">
      <dgm:prSet presAssocID="{2B9DC4B1-6B72-449E-9768-FFDBD8F6FFE8}" presName="textRect" presStyleLbl="revTx" presStyleIdx="1" presStyleCnt="3">
        <dgm:presLayoutVars>
          <dgm:chMax val="1"/>
          <dgm:chPref val="1"/>
        </dgm:presLayoutVars>
      </dgm:prSet>
      <dgm:spPr/>
    </dgm:pt>
    <dgm:pt modelId="{0206DA91-5E29-4C8A-A575-AC0FAF94BBA0}" type="pres">
      <dgm:prSet presAssocID="{5C54EF8C-92E8-49C8-8D43-CB5ACE130940}" presName="sibTrans" presStyleCnt="0"/>
      <dgm:spPr/>
    </dgm:pt>
    <dgm:pt modelId="{9F554FAF-07A9-4CA8-BE32-ABD1D5E55E7D}" type="pres">
      <dgm:prSet presAssocID="{26A31CB0-5D22-4BCD-B073-09699CFC934C}" presName="compNode" presStyleCnt="0"/>
      <dgm:spPr/>
    </dgm:pt>
    <dgm:pt modelId="{EF0F3B76-B95E-4ABC-A107-0723DCE17745}" type="pres">
      <dgm:prSet presAssocID="{26A31CB0-5D22-4BCD-B073-09699CFC934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9789FD8-4B87-41D8-A110-263DA72889D3}" type="pres">
      <dgm:prSet presAssocID="{26A31CB0-5D22-4BCD-B073-09699CFC9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s-titres"/>
        </a:ext>
      </dgm:extLst>
    </dgm:pt>
    <dgm:pt modelId="{9E7FCA9A-46B0-46FB-A418-43D9D6DD138D}" type="pres">
      <dgm:prSet presAssocID="{26A31CB0-5D22-4BCD-B073-09699CFC934C}" presName="spaceRect" presStyleCnt="0"/>
      <dgm:spPr/>
    </dgm:pt>
    <dgm:pt modelId="{96A65B47-84B4-40CE-A910-AB89B47FF470}" type="pres">
      <dgm:prSet presAssocID="{26A31CB0-5D22-4BCD-B073-09699CFC934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14F6922-BED0-ED44-8463-03EBDD9EA1CF}" type="presOf" srcId="{998A71FC-AFFB-4707-B0CC-069ECCADDB72}" destId="{97C48D9B-E07A-4D04-B792-C0D5E6DFCACF}" srcOrd="0" destOrd="0" presId="urn:microsoft.com/office/officeart/2018/5/layout/IconLeafLabelList"/>
    <dgm:cxn modelId="{522FB83F-3413-8B4A-94FC-3E616162EF07}" type="presOf" srcId="{8A9AACA0-E4FD-4B1C-92DA-7D46FD70156B}" destId="{12A79088-67B0-4BD8-AA59-4A1B6750BDD9}" srcOrd="0" destOrd="0" presId="urn:microsoft.com/office/officeart/2018/5/layout/IconLeafLabelList"/>
    <dgm:cxn modelId="{67DDA847-BB4F-F240-B100-B21C2314F1BC}" type="presOf" srcId="{2B9DC4B1-6B72-449E-9768-FFDBD8F6FFE8}" destId="{37212D80-D36A-492C-965E-4BCE54D4AC22}" srcOrd="0" destOrd="0" presId="urn:microsoft.com/office/officeart/2018/5/layout/IconLeafLabelList"/>
    <dgm:cxn modelId="{B61D9278-3DEF-4BCA-BBCF-DC7BECB76A05}" srcId="{998A71FC-AFFB-4707-B0CC-069ECCADDB72}" destId="{26A31CB0-5D22-4BCD-B073-09699CFC934C}" srcOrd="2" destOrd="0" parTransId="{713A30A1-51D8-4F0D-B44A-4D4FAE6BBC86}" sibTransId="{87C2A56D-E946-4EBE-BF74-B6E9A34098F3}"/>
    <dgm:cxn modelId="{1E3D62EC-5817-A74D-888B-9118DBC60446}" type="presOf" srcId="{26A31CB0-5D22-4BCD-B073-09699CFC934C}" destId="{96A65B47-84B4-40CE-A910-AB89B47FF470}" srcOrd="0" destOrd="0" presId="urn:microsoft.com/office/officeart/2018/5/layout/IconLeafLabelList"/>
    <dgm:cxn modelId="{614F48EE-0705-4337-8D41-9C3689B193F9}" srcId="{998A71FC-AFFB-4707-B0CC-069ECCADDB72}" destId="{2B9DC4B1-6B72-449E-9768-FFDBD8F6FFE8}" srcOrd="1" destOrd="0" parTransId="{642AE486-5A61-4208-B47E-1E96C67F613D}" sibTransId="{5C54EF8C-92E8-49C8-8D43-CB5ACE130940}"/>
    <dgm:cxn modelId="{B4D3C0FE-2569-4BF1-949D-890C3234B213}" srcId="{998A71FC-AFFB-4707-B0CC-069ECCADDB72}" destId="{8A9AACA0-E4FD-4B1C-92DA-7D46FD70156B}" srcOrd="0" destOrd="0" parTransId="{53FB9A0C-020D-4CC6-B1D1-018DF76CA4F8}" sibTransId="{5AB609C2-4587-42FA-AE84-4FC601F91CA2}"/>
    <dgm:cxn modelId="{7E5AB3EF-65E7-8348-8D15-955189F9A354}" type="presParOf" srcId="{97C48D9B-E07A-4D04-B792-C0D5E6DFCACF}" destId="{9E70F34E-9E7E-4868-A6AA-A52DC0DAA278}" srcOrd="0" destOrd="0" presId="urn:microsoft.com/office/officeart/2018/5/layout/IconLeafLabelList"/>
    <dgm:cxn modelId="{342AB062-239C-6745-B7D8-C737A138EFA7}" type="presParOf" srcId="{9E70F34E-9E7E-4868-A6AA-A52DC0DAA278}" destId="{845D3582-32A1-4DEB-ADC4-2B0507B95B76}" srcOrd="0" destOrd="0" presId="urn:microsoft.com/office/officeart/2018/5/layout/IconLeafLabelList"/>
    <dgm:cxn modelId="{4DBC9CCC-4867-9149-94F1-62A29C2444A6}" type="presParOf" srcId="{9E70F34E-9E7E-4868-A6AA-A52DC0DAA278}" destId="{91526987-6773-4DB1-886E-510238466715}" srcOrd="1" destOrd="0" presId="urn:microsoft.com/office/officeart/2018/5/layout/IconLeafLabelList"/>
    <dgm:cxn modelId="{C03D2D44-6577-1D4A-B736-5B65B2FBB30F}" type="presParOf" srcId="{9E70F34E-9E7E-4868-A6AA-A52DC0DAA278}" destId="{714F2871-666D-4CDD-944A-A9184013CCBA}" srcOrd="2" destOrd="0" presId="urn:microsoft.com/office/officeart/2018/5/layout/IconLeafLabelList"/>
    <dgm:cxn modelId="{6A921F26-42D0-604F-9C67-3D30EDC7F0A6}" type="presParOf" srcId="{9E70F34E-9E7E-4868-A6AA-A52DC0DAA278}" destId="{12A79088-67B0-4BD8-AA59-4A1B6750BDD9}" srcOrd="3" destOrd="0" presId="urn:microsoft.com/office/officeart/2018/5/layout/IconLeafLabelList"/>
    <dgm:cxn modelId="{35522BBA-A1AE-4449-BD38-CB2F5254D369}" type="presParOf" srcId="{97C48D9B-E07A-4D04-B792-C0D5E6DFCACF}" destId="{8041FA2C-FB3E-4253-A43B-0D98DA5BDBC0}" srcOrd="1" destOrd="0" presId="urn:microsoft.com/office/officeart/2018/5/layout/IconLeafLabelList"/>
    <dgm:cxn modelId="{364038CC-510A-5641-8C1B-0024E7BAAF89}" type="presParOf" srcId="{97C48D9B-E07A-4D04-B792-C0D5E6DFCACF}" destId="{275078A7-6C17-481B-ADD6-BA3EC4B62014}" srcOrd="2" destOrd="0" presId="urn:microsoft.com/office/officeart/2018/5/layout/IconLeafLabelList"/>
    <dgm:cxn modelId="{FC121992-A867-CD40-8E05-203FA8B8DA65}" type="presParOf" srcId="{275078A7-6C17-481B-ADD6-BA3EC4B62014}" destId="{7E636A1D-DBBE-4C1D-815E-1426A38AA2C5}" srcOrd="0" destOrd="0" presId="urn:microsoft.com/office/officeart/2018/5/layout/IconLeafLabelList"/>
    <dgm:cxn modelId="{185367C1-E54C-4F4E-AA56-2FF0A5519726}" type="presParOf" srcId="{275078A7-6C17-481B-ADD6-BA3EC4B62014}" destId="{3E691D52-453E-4F0D-8E7D-1CDF3662582A}" srcOrd="1" destOrd="0" presId="urn:microsoft.com/office/officeart/2018/5/layout/IconLeafLabelList"/>
    <dgm:cxn modelId="{4476CD0F-9729-8F45-86FB-7C0D82B0D455}" type="presParOf" srcId="{275078A7-6C17-481B-ADD6-BA3EC4B62014}" destId="{14B23E96-2A7F-41AC-A4BE-531551AE7E86}" srcOrd="2" destOrd="0" presId="urn:microsoft.com/office/officeart/2018/5/layout/IconLeafLabelList"/>
    <dgm:cxn modelId="{B09DF11D-B503-504B-A624-4102025F2DC5}" type="presParOf" srcId="{275078A7-6C17-481B-ADD6-BA3EC4B62014}" destId="{37212D80-D36A-492C-965E-4BCE54D4AC22}" srcOrd="3" destOrd="0" presId="urn:microsoft.com/office/officeart/2018/5/layout/IconLeafLabelList"/>
    <dgm:cxn modelId="{1F0F922F-43BD-F146-8A17-4AAF37846E3B}" type="presParOf" srcId="{97C48D9B-E07A-4D04-B792-C0D5E6DFCACF}" destId="{0206DA91-5E29-4C8A-A575-AC0FAF94BBA0}" srcOrd="3" destOrd="0" presId="urn:microsoft.com/office/officeart/2018/5/layout/IconLeafLabelList"/>
    <dgm:cxn modelId="{C5DF1988-9F28-CB49-9D67-AF60DDE33F74}" type="presParOf" srcId="{97C48D9B-E07A-4D04-B792-C0D5E6DFCACF}" destId="{9F554FAF-07A9-4CA8-BE32-ABD1D5E55E7D}" srcOrd="4" destOrd="0" presId="urn:microsoft.com/office/officeart/2018/5/layout/IconLeafLabelList"/>
    <dgm:cxn modelId="{74ADE806-B5B0-E24E-9F58-5E7DCA93FCFD}" type="presParOf" srcId="{9F554FAF-07A9-4CA8-BE32-ABD1D5E55E7D}" destId="{EF0F3B76-B95E-4ABC-A107-0723DCE17745}" srcOrd="0" destOrd="0" presId="urn:microsoft.com/office/officeart/2018/5/layout/IconLeafLabelList"/>
    <dgm:cxn modelId="{534B650F-28BB-9D4E-B0CF-BF0EEC01C8A4}" type="presParOf" srcId="{9F554FAF-07A9-4CA8-BE32-ABD1D5E55E7D}" destId="{F9789FD8-4B87-41D8-A110-263DA72889D3}" srcOrd="1" destOrd="0" presId="urn:microsoft.com/office/officeart/2018/5/layout/IconLeafLabelList"/>
    <dgm:cxn modelId="{8936569E-1986-694B-AB66-712518D7A1BA}" type="presParOf" srcId="{9F554FAF-07A9-4CA8-BE32-ABD1D5E55E7D}" destId="{9E7FCA9A-46B0-46FB-A418-43D9D6DD138D}" srcOrd="2" destOrd="0" presId="urn:microsoft.com/office/officeart/2018/5/layout/IconLeafLabelList"/>
    <dgm:cxn modelId="{E888E918-8AA6-BC44-82B3-A8CC75320770}" type="presParOf" srcId="{9F554FAF-07A9-4CA8-BE32-ABD1D5E55E7D}" destId="{96A65B47-84B4-40CE-A910-AB89B47FF47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495DE-89A0-45F8-B886-20DBB77B64E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3D4582-1D95-4C59-8A0D-8D35840EC610}">
      <dgm:prSet/>
      <dgm:spPr/>
      <dgm:t>
        <a:bodyPr/>
        <a:lstStyle/>
        <a:p>
          <a:r>
            <a:rPr lang="fr-FR" dirty="0"/>
            <a:t>3V : VOLUME  VELOCITE VARIETE</a:t>
          </a:r>
          <a:endParaRPr lang="en-US" dirty="0"/>
        </a:p>
      </dgm:t>
    </dgm:pt>
    <dgm:pt modelId="{283899BF-21F9-48F8-92ED-A37B2D66C65A}" type="parTrans" cxnId="{4B4E7BDD-9E71-4F84-9D6D-100D1D20276D}">
      <dgm:prSet/>
      <dgm:spPr/>
      <dgm:t>
        <a:bodyPr/>
        <a:lstStyle/>
        <a:p>
          <a:endParaRPr lang="en-US"/>
        </a:p>
      </dgm:t>
    </dgm:pt>
    <dgm:pt modelId="{1B4ABF13-7FDB-454F-B15A-DE7A918D1A19}" type="sibTrans" cxnId="{4B4E7BDD-9E71-4F84-9D6D-100D1D20276D}">
      <dgm:prSet/>
      <dgm:spPr/>
      <dgm:t>
        <a:bodyPr/>
        <a:lstStyle/>
        <a:p>
          <a:endParaRPr lang="en-US"/>
        </a:p>
      </dgm:t>
    </dgm:pt>
    <dgm:pt modelId="{866BA649-C4F3-47A9-A8C4-427537228BF7}">
      <dgm:prSet/>
      <dgm:spPr/>
      <dgm:t>
        <a:bodyPr/>
        <a:lstStyle/>
        <a:p>
          <a:r>
            <a:rPr lang="fr-FR"/>
            <a:t>Explosion et Partage de la Quantité de Données.</a:t>
          </a:r>
          <a:endParaRPr lang="en-US"/>
        </a:p>
      </dgm:t>
    </dgm:pt>
    <dgm:pt modelId="{C19D04FC-B65C-486E-B189-7F7BA7425315}" type="parTrans" cxnId="{F2B97E56-07C4-489E-A039-7231A500A2B0}">
      <dgm:prSet/>
      <dgm:spPr/>
      <dgm:t>
        <a:bodyPr/>
        <a:lstStyle/>
        <a:p>
          <a:endParaRPr lang="en-US"/>
        </a:p>
      </dgm:t>
    </dgm:pt>
    <dgm:pt modelId="{7D166439-044A-45EA-A840-8E5BC8F4E19C}" type="sibTrans" cxnId="{F2B97E56-07C4-489E-A039-7231A500A2B0}">
      <dgm:prSet/>
      <dgm:spPr/>
      <dgm:t>
        <a:bodyPr/>
        <a:lstStyle/>
        <a:p>
          <a:endParaRPr lang="en-US"/>
        </a:p>
      </dgm:t>
    </dgm:pt>
    <dgm:pt modelId="{D68F0616-B039-472A-9A7F-EF22EA0762B7}">
      <dgm:prSet/>
      <dgm:spPr/>
      <dgm:t>
        <a:bodyPr/>
        <a:lstStyle/>
        <a:p>
          <a:r>
            <a:rPr lang="fr-FR"/>
            <a:t>Analyse et Visualisation des Données.</a:t>
          </a:r>
          <a:endParaRPr lang="en-US"/>
        </a:p>
      </dgm:t>
    </dgm:pt>
    <dgm:pt modelId="{5F47C815-5FDA-4A5C-AD8C-DE999FE21ADF}" type="parTrans" cxnId="{8971BEB6-E547-4569-A67D-048A64AE232E}">
      <dgm:prSet/>
      <dgm:spPr/>
      <dgm:t>
        <a:bodyPr/>
        <a:lstStyle/>
        <a:p>
          <a:endParaRPr lang="en-US"/>
        </a:p>
      </dgm:t>
    </dgm:pt>
    <dgm:pt modelId="{9CEEC665-667A-49F3-9525-E40529677D2E}" type="sibTrans" cxnId="{8971BEB6-E547-4569-A67D-048A64AE232E}">
      <dgm:prSet/>
      <dgm:spPr/>
      <dgm:t>
        <a:bodyPr/>
        <a:lstStyle/>
        <a:p>
          <a:endParaRPr lang="en-US"/>
        </a:p>
      </dgm:t>
    </dgm:pt>
    <dgm:pt modelId="{16D4D8FB-9C2D-4FF1-93E6-F9567D412A60}">
      <dgm:prSet/>
      <dgm:spPr/>
      <dgm:t>
        <a:bodyPr/>
        <a:lstStyle/>
        <a:p>
          <a:r>
            <a:rPr lang="fr-FR"/>
            <a:t>Stockage des Données.</a:t>
          </a:r>
          <a:endParaRPr lang="en-US"/>
        </a:p>
      </dgm:t>
    </dgm:pt>
    <dgm:pt modelId="{2E41E74C-EA29-43A9-A53B-1E5E4A32DC21}" type="parTrans" cxnId="{8569484E-52A0-496F-BF1E-C5142784B955}">
      <dgm:prSet/>
      <dgm:spPr/>
      <dgm:t>
        <a:bodyPr/>
        <a:lstStyle/>
        <a:p>
          <a:endParaRPr lang="en-US"/>
        </a:p>
      </dgm:t>
    </dgm:pt>
    <dgm:pt modelId="{A46385E3-DABB-44A6-9446-FD31513DBACB}" type="sibTrans" cxnId="{8569484E-52A0-496F-BF1E-C5142784B955}">
      <dgm:prSet/>
      <dgm:spPr/>
      <dgm:t>
        <a:bodyPr/>
        <a:lstStyle/>
        <a:p>
          <a:endParaRPr lang="en-US"/>
        </a:p>
      </dgm:t>
    </dgm:pt>
    <dgm:pt modelId="{4890977E-9886-42F6-8540-2CB80A7A3B3C}">
      <dgm:prSet/>
      <dgm:spPr/>
      <dgm:t>
        <a:bodyPr/>
        <a:lstStyle/>
        <a:p>
          <a:r>
            <a:rPr lang="fr-FR"/>
            <a:t>Traitement des Flux des Données.</a:t>
          </a:r>
          <a:endParaRPr lang="en-US"/>
        </a:p>
      </dgm:t>
    </dgm:pt>
    <dgm:pt modelId="{E3E4EDCF-7FC6-4F05-B16B-055664787A0F}" type="parTrans" cxnId="{4B2E1BFA-D405-4588-A0A9-62958FC5C0F5}">
      <dgm:prSet/>
      <dgm:spPr/>
      <dgm:t>
        <a:bodyPr/>
        <a:lstStyle/>
        <a:p>
          <a:endParaRPr lang="en-US"/>
        </a:p>
      </dgm:t>
    </dgm:pt>
    <dgm:pt modelId="{0983C48B-A7F6-46B0-9FC2-47B169E88916}" type="sibTrans" cxnId="{4B2E1BFA-D405-4588-A0A9-62958FC5C0F5}">
      <dgm:prSet/>
      <dgm:spPr/>
      <dgm:t>
        <a:bodyPr/>
        <a:lstStyle/>
        <a:p>
          <a:endParaRPr lang="en-US"/>
        </a:p>
      </dgm:t>
    </dgm:pt>
    <dgm:pt modelId="{C9A51238-68BC-0E45-BD01-7885B39577EC}" type="pres">
      <dgm:prSet presAssocID="{8A5495DE-89A0-45F8-B886-20DBB77B64E0}" presName="diagram" presStyleCnt="0">
        <dgm:presLayoutVars>
          <dgm:dir/>
          <dgm:resizeHandles val="exact"/>
        </dgm:presLayoutVars>
      </dgm:prSet>
      <dgm:spPr/>
    </dgm:pt>
    <dgm:pt modelId="{E2A3195C-D0B3-8343-BFCF-CA1950AEDF0D}" type="pres">
      <dgm:prSet presAssocID="{A13D4582-1D95-4C59-8A0D-8D35840EC610}" presName="node" presStyleLbl="node1" presStyleIdx="0" presStyleCnt="5">
        <dgm:presLayoutVars>
          <dgm:bulletEnabled val="1"/>
        </dgm:presLayoutVars>
      </dgm:prSet>
      <dgm:spPr/>
    </dgm:pt>
    <dgm:pt modelId="{D68A48F8-DF46-CE45-BE8B-09829057611F}" type="pres">
      <dgm:prSet presAssocID="{1B4ABF13-7FDB-454F-B15A-DE7A918D1A19}" presName="sibTrans" presStyleCnt="0"/>
      <dgm:spPr/>
    </dgm:pt>
    <dgm:pt modelId="{ADBBCACB-4019-364E-BCE3-9C1A031A1389}" type="pres">
      <dgm:prSet presAssocID="{866BA649-C4F3-47A9-A8C4-427537228BF7}" presName="node" presStyleLbl="node1" presStyleIdx="1" presStyleCnt="5">
        <dgm:presLayoutVars>
          <dgm:bulletEnabled val="1"/>
        </dgm:presLayoutVars>
      </dgm:prSet>
      <dgm:spPr/>
    </dgm:pt>
    <dgm:pt modelId="{45590F1D-FA3E-6A45-8E33-B31BCDE3F5FA}" type="pres">
      <dgm:prSet presAssocID="{7D166439-044A-45EA-A840-8E5BC8F4E19C}" presName="sibTrans" presStyleCnt="0"/>
      <dgm:spPr/>
    </dgm:pt>
    <dgm:pt modelId="{3CF9CCA6-3C43-114C-A405-41C3C24DB65E}" type="pres">
      <dgm:prSet presAssocID="{D68F0616-B039-472A-9A7F-EF22EA0762B7}" presName="node" presStyleLbl="node1" presStyleIdx="2" presStyleCnt="5">
        <dgm:presLayoutVars>
          <dgm:bulletEnabled val="1"/>
        </dgm:presLayoutVars>
      </dgm:prSet>
      <dgm:spPr/>
    </dgm:pt>
    <dgm:pt modelId="{4DF9C438-9293-264F-BC73-F8178EEE35A6}" type="pres">
      <dgm:prSet presAssocID="{9CEEC665-667A-49F3-9525-E40529677D2E}" presName="sibTrans" presStyleCnt="0"/>
      <dgm:spPr/>
    </dgm:pt>
    <dgm:pt modelId="{CB8F4F10-9801-5444-A744-014603730EA8}" type="pres">
      <dgm:prSet presAssocID="{16D4D8FB-9C2D-4FF1-93E6-F9567D412A60}" presName="node" presStyleLbl="node1" presStyleIdx="3" presStyleCnt="5">
        <dgm:presLayoutVars>
          <dgm:bulletEnabled val="1"/>
        </dgm:presLayoutVars>
      </dgm:prSet>
      <dgm:spPr/>
    </dgm:pt>
    <dgm:pt modelId="{BDAD9481-75DC-C440-A9EF-C4DDACCF82F7}" type="pres">
      <dgm:prSet presAssocID="{A46385E3-DABB-44A6-9446-FD31513DBACB}" presName="sibTrans" presStyleCnt="0"/>
      <dgm:spPr/>
    </dgm:pt>
    <dgm:pt modelId="{1BA5B2A7-2E42-0741-9568-6B56E9D5AEDE}" type="pres">
      <dgm:prSet presAssocID="{4890977E-9886-42F6-8540-2CB80A7A3B3C}" presName="node" presStyleLbl="node1" presStyleIdx="4" presStyleCnt="5">
        <dgm:presLayoutVars>
          <dgm:bulletEnabled val="1"/>
        </dgm:presLayoutVars>
      </dgm:prSet>
      <dgm:spPr/>
    </dgm:pt>
  </dgm:ptLst>
  <dgm:cxnLst>
    <dgm:cxn modelId="{A96F3A19-E9AA-DC41-87C6-44FF12719B13}" type="presOf" srcId="{4890977E-9886-42F6-8540-2CB80A7A3B3C}" destId="{1BA5B2A7-2E42-0741-9568-6B56E9D5AEDE}" srcOrd="0" destOrd="0" presId="urn:microsoft.com/office/officeart/2005/8/layout/default"/>
    <dgm:cxn modelId="{B75BC43F-4DB3-6243-8AB3-B7AC4353E4C1}" type="presOf" srcId="{8A5495DE-89A0-45F8-B886-20DBB77B64E0}" destId="{C9A51238-68BC-0E45-BD01-7885B39577EC}" srcOrd="0" destOrd="0" presId="urn:microsoft.com/office/officeart/2005/8/layout/default"/>
    <dgm:cxn modelId="{8569484E-52A0-496F-BF1E-C5142784B955}" srcId="{8A5495DE-89A0-45F8-B886-20DBB77B64E0}" destId="{16D4D8FB-9C2D-4FF1-93E6-F9567D412A60}" srcOrd="3" destOrd="0" parTransId="{2E41E74C-EA29-43A9-A53B-1E5E4A32DC21}" sibTransId="{A46385E3-DABB-44A6-9446-FD31513DBACB}"/>
    <dgm:cxn modelId="{F2B97E56-07C4-489E-A039-7231A500A2B0}" srcId="{8A5495DE-89A0-45F8-B886-20DBB77B64E0}" destId="{866BA649-C4F3-47A9-A8C4-427537228BF7}" srcOrd="1" destOrd="0" parTransId="{C19D04FC-B65C-486E-B189-7F7BA7425315}" sibTransId="{7D166439-044A-45EA-A840-8E5BC8F4E19C}"/>
    <dgm:cxn modelId="{A970D472-C394-8949-8901-116D2035948F}" type="presOf" srcId="{A13D4582-1D95-4C59-8A0D-8D35840EC610}" destId="{E2A3195C-D0B3-8343-BFCF-CA1950AEDF0D}" srcOrd="0" destOrd="0" presId="urn:microsoft.com/office/officeart/2005/8/layout/default"/>
    <dgm:cxn modelId="{11E26377-9391-2547-A7B4-35748D5785AE}" type="presOf" srcId="{866BA649-C4F3-47A9-A8C4-427537228BF7}" destId="{ADBBCACB-4019-364E-BCE3-9C1A031A1389}" srcOrd="0" destOrd="0" presId="urn:microsoft.com/office/officeart/2005/8/layout/default"/>
    <dgm:cxn modelId="{D879388E-EDEE-E24A-8F28-E4B74CE69CBD}" type="presOf" srcId="{16D4D8FB-9C2D-4FF1-93E6-F9567D412A60}" destId="{CB8F4F10-9801-5444-A744-014603730EA8}" srcOrd="0" destOrd="0" presId="urn:microsoft.com/office/officeart/2005/8/layout/default"/>
    <dgm:cxn modelId="{47A7F29F-7486-A444-BFFB-8BAD37395AEC}" type="presOf" srcId="{D68F0616-B039-472A-9A7F-EF22EA0762B7}" destId="{3CF9CCA6-3C43-114C-A405-41C3C24DB65E}" srcOrd="0" destOrd="0" presId="urn:microsoft.com/office/officeart/2005/8/layout/default"/>
    <dgm:cxn modelId="{8971BEB6-E547-4569-A67D-048A64AE232E}" srcId="{8A5495DE-89A0-45F8-B886-20DBB77B64E0}" destId="{D68F0616-B039-472A-9A7F-EF22EA0762B7}" srcOrd="2" destOrd="0" parTransId="{5F47C815-5FDA-4A5C-AD8C-DE999FE21ADF}" sibTransId="{9CEEC665-667A-49F3-9525-E40529677D2E}"/>
    <dgm:cxn modelId="{4B4E7BDD-9E71-4F84-9D6D-100D1D20276D}" srcId="{8A5495DE-89A0-45F8-B886-20DBB77B64E0}" destId="{A13D4582-1D95-4C59-8A0D-8D35840EC610}" srcOrd="0" destOrd="0" parTransId="{283899BF-21F9-48F8-92ED-A37B2D66C65A}" sibTransId="{1B4ABF13-7FDB-454F-B15A-DE7A918D1A19}"/>
    <dgm:cxn modelId="{4B2E1BFA-D405-4588-A0A9-62958FC5C0F5}" srcId="{8A5495DE-89A0-45F8-B886-20DBB77B64E0}" destId="{4890977E-9886-42F6-8540-2CB80A7A3B3C}" srcOrd="4" destOrd="0" parTransId="{E3E4EDCF-7FC6-4F05-B16B-055664787A0F}" sibTransId="{0983C48B-A7F6-46B0-9FC2-47B169E88916}"/>
    <dgm:cxn modelId="{A5F11FAF-ED25-744D-BCDA-1AF4FDB7272C}" type="presParOf" srcId="{C9A51238-68BC-0E45-BD01-7885B39577EC}" destId="{E2A3195C-D0B3-8343-BFCF-CA1950AEDF0D}" srcOrd="0" destOrd="0" presId="urn:microsoft.com/office/officeart/2005/8/layout/default"/>
    <dgm:cxn modelId="{A8084E12-504C-DD4D-961D-A709A06E27F9}" type="presParOf" srcId="{C9A51238-68BC-0E45-BD01-7885B39577EC}" destId="{D68A48F8-DF46-CE45-BE8B-09829057611F}" srcOrd="1" destOrd="0" presId="urn:microsoft.com/office/officeart/2005/8/layout/default"/>
    <dgm:cxn modelId="{8CC85150-B79E-2341-93DC-7576B4C189ED}" type="presParOf" srcId="{C9A51238-68BC-0E45-BD01-7885B39577EC}" destId="{ADBBCACB-4019-364E-BCE3-9C1A031A1389}" srcOrd="2" destOrd="0" presId="urn:microsoft.com/office/officeart/2005/8/layout/default"/>
    <dgm:cxn modelId="{258482CB-86A1-5E41-A52E-CB2F93F2ED59}" type="presParOf" srcId="{C9A51238-68BC-0E45-BD01-7885B39577EC}" destId="{45590F1D-FA3E-6A45-8E33-B31BCDE3F5FA}" srcOrd="3" destOrd="0" presId="urn:microsoft.com/office/officeart/2005/8/layout/default"/>
    <dgm:cxn modelId="{0B0BE629-7A65-B742-8DDA-1CBF2921464A}" type="presParOf" srcId="{C9A51238-68BC-0E45-BD01-7885B39577EC}" destId="{3CF9CCA6-3C43-114C-A405-41C3C24DB65E}" srcOrd="4" destOrd="0" presId="urn:microsoft.com/office/officeart/2005/8/layout/default"/>
    <dgm:cxn modelId="{B752908C-8253-FA44-B1CB-B12F044FB256}" type="presParOf" srcId="{C9A51238-68BC-0E45-BD01-7885B39577EC}" destId="{4DF9C438-9293-264F-BC73-F8178EEE35A6}" srcOrd="5" destOrd="0" presId="urn:microsoft.com/office/officeart/2005/8/layout/default"/>
    <dgm:cxn modelId="{5F489454-E384-AE4D-A286-2EC74A39547B}" type="presParOf" srcId="{C9A51238-68BC-0E45-BD01-7885B39577EC}" destId="{CB8F4F10-9801-5444-A744-014603730EA8}" srcOrd="6" destOrd="0" presId="urn:microsoft.com/office/officeart/2005/8/layout/default"/>
    <dgm:cxn modelId="{5566F3E1-1EF3-454B-8D7B-D1BD913EE700}" type="presParOf" srcId="{C9A51238-68BC-0E45-BD01-7885B39577EC}" destId="{BDAD9481-75DC-C440-A9EF-C4DDACCF82F7}" srcOrd="7" destOrd="0" presId="urn:microsoft.com/office/officeart/2005/8/layout/default"/>
    <dgm:cxn modelId="{7C2F850B-8EDD-CF43-8773-BFD4A008963D}" type="presParOf" srcId="{C9A51238-68BC-0E45-BD01-7885B39577EC}" destId="{1BA5B2A7-2E42-0741-9568-6B56E9D5AE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C2A2AF-20CA-442B-9032-1F34890CF5D3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0A98F0-74BA-4276-ADE5-EE005FAE2E19}">
      <dgm:prSet/>
      <dgm:spPr/>
      <dgm:t>
        <a:bodyPr/>
        <a:lstStyle/>
        <a:p>
          <a:r>
            <a:rPr lang="fr-FR"/>
            <a:t>Sauvegarde par Parquet.</a:t>
          </a:r>
          <a:endParaRPr lang="en-US"/>
        </a:p>
      </dgm:t>
    </dgm:pt>
    <dgm:pt modelId="{9B6AC61C-D27C-4F62-B4B7-68D48C4C7362}" type="parTrans" cxnId="{6243828A-7FF8-4210-A683-5960EABD4226}">
      <dgm:prSet/>
      <dgm:spPr/>
      <dgm:t>
        <a:bodyPr/>
        <a:lstStyle/>
        <a:p>
          <a:endParaRPr lang="en-US"/>
        </a:p>
      </dgm:t>
    </dgm:pt>
    <dgm:pt modelId="{25513AA1-427F-42BD-969D-3C2D8BB40067}" type="sibTrans" cxnId="{6243828A-7FF8-4210-A683-5960EABD4226}">
      <dgm:prSet/>
      <dgm:spPr/>
      <dgm:t>
        <a:bodyPr/>
        <a:lstStyle/>
        <a:p>
          <a:endParaRPr lang="en-US"/>
        </a:p>
      </dgm:t>
    </dgm:pt>
    <dgm:pt modelId="{D8E57B03-F3C9-4806-A999-AC0C4A031E55}">
      <dgm:prSet/>
      <dgm:spPr/>
      <dgm:t>
        <a:bodyPr/>
        <a:lstStyle/>
        <a:p>
          <a:r>
            <a:rPr lang="fr-FR"/>
            <a:t>Encodage de la Variable Cible.</a:t>
          </a:r>
          <a:endParaRPr lang="en-US"/>
        </a:p>
      </dgm:t>
    </dgm:pt>
    <dgm:pt modelId="{8566AC87-33EE-4477-BDAC-F57DDA7A4D84}" type="parTrans" cxnId="{CF0ADB59-841C-4EB7-A47A-D2946BD52EAA}">
      <dgm:prSet/>
      <dgm:spPr/>
      <dgm:t>
        <a:bodyPr/>
        <a:lstStyle/>
        <a:p>
          <a:endParaRPr lang="en-US"/>
        </a:p>
      </dgm:t>
    </dgm:pt>
    <dgm:pt modelId="{3805696A-4D34-4408-BE2F-02335F315362}" type="sibTrans" cxnId="{CF0ADB59-841C-4EB7-A47A-D2946BD52EAA}">
      <dgm:prSet/>
      <dgm:spPr/>
      <dgm:t>
        <a:bodyPr/>
        <a:lstStyle/>
        <a:p>
          <a:endParaRPr lang="en-US"/>
        </a:p>
      </dgm:t>
    </dgm:pt>
    <dgm:pt modelId="{B30DBEEE-5E45-40E9-B162-1F5F9DD41696}">
      <dgm:prSet/>
      <dgm:spPr/>
      <dgm:t>
        <a:bodyPr/>
        <a:lstStyle/>
        <a:p>
          <a:r>
            <a:rPr lang="fr-FR"/>
            <a:t>Split Datatrain : </a:t>
          </a:r>
          <a:endParaRPr lang="en-US"/>
        </a:p>
      </dgm:t>
    </dgm:pt>
    <dgm:pt modelId="{0081A464-8138-426A-9591-DA80CD1DF767}" type="parTrans" cxnId="{0B620C8D-B23F-47FE-8CE0-0921DB0DC89F}">
      <dgm:prSet/>
      <dgm:spPr/>
      <dgm:t>
        <a:bodyPr/>
        <a:lstStyle/>
        <a:p>
          <a:endParaRPr lang="en-US"/>
        </a:p>
      </dgm:t>
    </dgm:pt>
    <dgm:pt modelId="{E988BBC7-0AD6-4BF2-89E3-BC0D6F946290}" type="sibTrans" cxnId="{0B620C8D-B23F-47FE-8CE0-0921DB0DC89F}">
      <dgm:prSet/>
      <dgm:spPr/>
      <dgm:t>
        <a:bodyPr/>
        <a:lstStyle/>
        <a:p>
          <a:endParaRPr lang="en-US"/>
        </a:p>
      </dgm:t>
    </dgm:pt>
    <dgm:pt modelId="{FBE15E2F-1AC7-412A-B145-022DC8D25D04}">
      <dgm:prSet/>
      <dgm:spPr/>
      <dgm:t>
        <a:bodyPr/>
        <a:lstStyle/>
        <a:p>
          <a:r>
            <a:rPr lang="fr-FR"/>
            <a:t>Nombre d'éléments train_data : 3284</a:t>
          </a:r>
          <a:endParaRPr lang="en-US"/>
        </a:p>
      </dgm:t>
    </dgm:pt>
    <dgm:pt modelId="{A3B4DDD8-D0F1-4F96-A56C-786F9D3948C4}" type="parTrans" cxnId="{2EE79508-2E68-4387-8C7A-5E37098DADA6}">
      <dgm:prSet/>
      <dgm:spPr/>
      <dgm:t>
        <a:bodyPr/>
        <a:lstStyle/>
        <a:p>
          <a:endParaRPr lang="en-US"/>
        </a:p>
      </dgm:t>
    </dgm:pt>
    <dgm:pt modelId="{94DAABCC-4A19-4F19-9A59-F8C8C6CE0DAC}" type="sibTrans" cxnId="{2EE79508-2E68-4387-8C7A-5E37098DADA6}">
      <dgm:prSet/>
      <dgm:spPr/>
      <dgm:t>
        <a:bodyPr/>
        <a:lstStyle/>
        <a:p>
          <a:endParaRPr lang="en-US"/>
        </a:p>
      </dgm:t>
    </dgm:pt>
    <dgm:pt modelId="{6CB42008-AB6B-462E-9BA7-AFDC6A52D587}">
      <dgm:prSet/>
      <dgm:spPr/>
      <dgm:t>
        <a:bodyPr/>
        <a:lstStyle/>
        <a:p>
          <a:r>
            <a:rPr lang="fr-FR"/>
            <a:t>Nombre d'éléments valid_data : 1398</a:t>
          </a:r>
          <a:endParaRPr lang="en-US"/>
        </a:p>
      </dgm:t>
    </dgm:pt>
    <dgm:pt modelId="{9FF4EC52-D3A0-42CB-ACAB-61CEA08A58D9}" type="parTrans" cxnId="{F8651CEA-659A-476F-899B-7B574601BB89}">
      <dgm:prSet/>
      <dgm:spPr/>
      <dgm:t>
        <a:bodyPr/>
        <a:lstStyle/>
        <a:p>
          <a:endParaRPr lang="en-US"/>
        </a:p>
      </dgm:t>
    </dgm:pt>
    <dgm:pt modelId="{52598755-27AE-42F7-B9B1-1FBD4A363556}" type="sibTrans" cxnId="{F8651CEA-659A-476F-899B-7B574601BB89}">
      <dgm:prSet/>
      <dgm:spPr/>
      <dgm:t>
        <a:bodyPr/>
        <a:lstStyle/>
        <a:p>
          <a:endParaRPr lang="en-US"/>
        </a:p>
      </dgm:t>
    </dgm:pt>
    <dgm:pt modelId="{21EC81AD-4442-3748-97F3-16D8A99ABBC0}" type="pres">
      <dgm:prSet presAssocID="{FCC2A2AF-20CA-442B-9032-1F34890CF5D3}" presName="outerComposite" presStyleCnt="0">
        <dgm:presLayoutVars>
          <dgm:chMax val="5"/>
          <dgm:dir/>
          <dgm:resizeHandles val="exact"/>
        </dgm:presLayoutVars>
      </dgm:prSet>
      <dgm:spPr/>
    </dgm:pt>
    <dgm:pt modelId="{B24BC812-65B5-B142-B74C-30F48E98FBFF}" type="pres">
      <dgm:prSet presAssocID="{FCC2A2AF-20CA-442B-9032-1F34890CF5D3}" presName="dummyMaxCanvas" presStyleCnt="0">
        <dgm:presLayoutVars/>
      </dgm:prSet>
      <dgm:spPr/>
    </dgm:pt>
    <dgm:pt modelId="{90BAEEBB-136B-1A4C-BBEB-8BA1149D8C7B}" type="pres">
      <dgm:prSet presAssocID="{FCC2A2AF-20CA-442B-9032-1F34890CF5D3}" presName="FiveNodes_1" presStyleLbl="node1" presStyleIdx="0" presStyleCnt="5">
        <dgm:presLayoutVars>
          <dgm:bulletEnabled val="1"/>
        </dgm:presLayoutVars>
      </dgm:prSet>
      <dgm:spPr/>
    </dgm:pt>
    <dgm:pt modelId="{22AF1D02-C3CB-AA4C-9F54-F95FB0E8695C}" type="pres">
      <dgm:prSet presAssocID="{FCC2A2AF-20CA-442B-9032-1F34890CF5D3}" presName="FiveNodes_2" presStyleLbl="node1" presStyleIdx="1" presStyleCnt="5">
        <dgm:presLayoutVars>
          <dgm:bulletEnabled val="1"/>
        </dgm:presLayoutVars>
      </dgm:prSet>
      <dgm:spPr/>
    </dgm:pt>
    <dgm:pt modelId="{64B3A39F-9944-7A47-B71B-305784983B69}" type="pres">
      <dgm:prSet presAssocID="{FCC2A2AF-20CA-442B-9032-1F34890CF5D3}" presName="FiveNodes_3" presStyleLbl="node1" presStyleIdx="2" presStyleCnt="5">
        <dgm:presLayoutVars>
          <dgm:bulletEnabled val="1"/>
        </dgm:presLayoutVars>
      </dgm:prSet>
      <dgm:spPr/>
    </dgm:pt>
    <dgm:pt modelId="{BB31AF07-5048-254B-BF5F-8AB8C8386C26}" type="pres">
      <dgm:prSet presAssocID="{FCC2A2AF-20CA-442B-9032-1F34890CF5D3}" presName="FiveNodes_4" presStyleLbl="node1" presStyleIdx="3" presStyleCnt="5">
        <dgm:presLayoutVars>
          <dgm:bulletEnabled val="1"/>
        </dgm:presLayoutVars>
      </dgm:prSet>
      <dgm:spPr/>
    </dgm:pt>
    <dgm:pt modelId="{65442BF0-C2B4-D444-8701-11969AC5FB4E}" type="pres">
      <dgm:prSet presAssocID="{FCC2A2AF-20CA-442B-9032-1F34890CF5D3}" presName="FiveNodes_5" presStyleLbl="node1" presStyleIdx="4" presStyleCnt="5">
        <dgm:presLayoutVars>
          <dgm:bulletEnabled val="1"/>
        </dgm:presLayoutVars>
      </dgm:prSet>
      <dgm:spPr/>
    </dgm:pt>
    <dgm:pt modelId="{0190DBA0-9503-D64D-AB54-28CD3B149B2C}" type="pres">
      <dgm:prSet presAssocID="{FCC2A2AF-20CA-442B-9032-1F34890CF5D3}" presName="FiveConn_1-2" presStyleLbl="fgAccFollowNode1" presStyleIdx="0" presStyleCnt="4">
        <dgm:presLayoutVars>
          <dgm:bulletEnabled val="1"/>
        </dgm:presLayoutVars>
      </dgm:prSet>
      <dgm:spPr/>
    </dgm:pt>
    <dgm:pt modelId="{48A41FF5-8F0A-C843-A904-A5A4DF32F4B3}" type="pres">
      <dgm:prSet presAssocID="{FCC2A2AF-20CA-442B-9032-1F34890CF5D3}" presName="FiveConn_2-3" presStyleLbl="fgAccFollowNode1" presStyleIdx="1" presStyleCnt="4">
        <dgm:presLayoutVars>
          <dgm:bulletEnabled val="1"/>
        </dgm:presLayoutVars>
      </dgm:prSet>
      <dgm:spPr/>
    </dgm:pt>
    <dgm:pt modelId="{6E092732-FE03-FA49-99D7-9300FFA2561E}" type="pres">
      <dgm:prSet presAssocID="{FCC2A2AF-20CA-442B-9032-1F34890CF5D3}" presName="FiveConn_3-4" presStyleLbl="fgAccFollowNode1" presStyleIdx="2" presStyleCnt="4">
        <dgm:presLayoutVars>
          <dgm:bulletEnabled val="1"/>
        </dgm:presLayoutVars>
      </dgm:prSet>
      <dgm:spPr/>
    </dgm:pt>
    <dgm:pt modelId="{471E2893-A159-8641-91A0-6C5A09A078BF}" type="pres">
      <dgm:prSet presAssocID="{FCC2A2AF-20CA-442B-9032-1F34890CF5D3}" presName="FiveConn_4-5" presStyleLbl="fgAccFollowNode1" presStyleIdx="3" presStyleCnt="4">
        <dgm:presLayoutVars>
          <dgm:bulletEnabled val="1"/>
        </dgm:presLayoutVars>
      </dgm:prSet>
      <dgm:spPr/>
    </dgm:pt>
    <dgm:pt modelId="{0AB393C7-CDA9-3C48-8FBC-F94F96513AF5}" type="pres">
      <dgm:prSet presAssocID="{FCC2A2AF-20CA-442B-9032-1F34890CF5D3}" presName="FiveNodes_1_text" presStyleLbl="node1" presStyleIdx="4" presStyleCnt="5">
        <dgm:presLayoutVars>
          <dgm:bulletEnabled val="1"/>
        </dgm:presLayoutVars>
      </dgm:prSet>
      <dgm:spPr/>
    </dgm:pt>
    <dgm:pt modelId="{1F21FEB9-FDB7-D04A-A11A-1DCA9BACB946}" type="pres">
      <dgm:prSet presAssocID="{FCC2A2AF-20CA-442B-9032-1F34890CF5D3}" presName="FiveNodes_2_text" presStyleLbl="node1" presStyleIdx="4" presStyleCnt="5">
        <dgm:presLayoutVars>
          <dgm:bulletEnabled val="1"/>
        </dgm:presLayoutVars>
      </dgm:prSet>
      <dgm:spPr/>
    </dgm:pt>
    <dgm:pt modelId="{02905921-D6D7-F244-B8FD-98D08469FD7C}" type="pres">
      <dgm:prSet presAssocID="{FCC2A2AF-20CA-442B-9032-1F34890CF5D3}" presName="FiveNodes_3_text" presStyleLbl="node1" presStyleIdx="4" presStyleCnt="5">
        <dgm:presLayoutVars>
          <dgm:bulletEnabled val="1"/>
        </dgm:presLayoutVars>
      </dgm:prSet>
      <dgm:spPr/>
    </dgm:pt>
    <dgm:pt modelId="{41F7A403-5BB5-E041-B160-833D66D4A3EF}" type="pres">
      <dgm:prSet presAssocID="{FCC2A2AF-20CA-442B-9032-1F34890CF5D3}" presName="FiveNodes_4_text" presStyleLbl="node1" presStyleIdx="4" presStyleCnt="5">
        <dgm:presLayoutVars>
          <dgm:bulletEnabled val="1"/>
        </dgm:presLayoutVars>
      </dgm:prSet>
      <dgm:spPr/>
    </dgm:pt>
    <dgm:pt modelId="{88DEE001-0930-064D-971A-696429F6C67A}" type="pres">
      <dgm:prSet presAssocID="{FCC2A2AF-20CA-442B-9032-1F34890CF5D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4D7303-85FD-9B4C-A1EE-5F847BEDC5F6}" type="presOf" srcId="{B30DBEEE-5E45-40E9-B162-1F5F9DD41696}" destId="{64B3A39F-9944-7A47-B71B-305784983B69}" srcOrd="0" destOrd="0" presId="urn:microsoft.com/office/officeart/2005/8/layout/vProcess5"/>
    <dgm:cxn modelId="{2EE79508-2E68-4387-8C7A-5E37098DADA6}" srcId="{FCC2A2AF-20CA-442B-9032-1F34890CF5D3}" destId="{FBE15E2F-1AC7-412A-B145-022DC8D25D04}" srcOrd="3" destOrd="0" parTransId="{A3B4DDD8-D0F1-4F96-A56C-786F9D3948C4}" sibTransId="{94DAABCC-4A19-4F19-9A59-F8C8C6CE0DAC}"/>
    <dgm:cxn modelId="{505B090A-9CB1-1E44-A162-B1E43CEF2398}" type="presOf" srcId="{3805696A-4D34-4408-BE2F-02335F315362}" destId="{48A41FF5-8F0A-C843-A904-A5A4DF32F4B3}" srcOrd="0" destOrd="0" presId="urn:microsoft.com/office/officeart/2005/8/layout/vProcess5"/>
    <dgm:cxn modelId="{15E03415-AC5D-5A45-95F8-5031FD93A617}" type="presOf" srcId="{FBE15E2F-1AC7-412A-B145-022DC8D25D04}" destId="{41F7A403-5BB5-E041-B160-833D66D4A3EF}" srcOrd="1" destOrd="0" presId="urn:microsoft.com/office/officeart/2005/8/layout/vProcess5"/>
    <dgm:cxn modelId="{A34F7120-8113-504E-9D12-7E3B0D6B11F2}" type="presOf" srcId="{E988BBC7-0AD6-4BF2-89E3-BC0D6F946290}" destId="{6E092732-FE03-FA49-99D7-9300FFA2561E}" srcOrd="0" destOrd="0" presId="urn:microsoft.com/office/officeart/2005/8/layout/vProcess5"/>
    <dgm:cxn modelId="{A1397027-91DD-A943-82C2-0C4938D674D9}" type="presOf" srcId="{94DAABCC-4A19-4F19-9A59-F8C8C6CE0DAC}" destId="{471E2893-A159-8641-91A0-6C5A09A078BF}" srcOrd="0" destOrd="0" presId="urn:microsoft.com/office/officeart/2005/8/layout/vProcess5"/>
    <dgm:cxn modelId="{8EB6CE39-3E46-4444-AB08-2A5EB6ADC611}" type="presOf" srcId="{AF0A98F0-74BA-4276-ADE5-EE005FAE2E19}" destId="{0AB393C7-CDA9-3C48-8FBC-F94F96513AF5}" srcOrd="1" destOrd="0" presId="urn:microsoft.com/office/officeart/2005/8/layout/vProcess5"/>
    <dgm:cxn modelId="{C7B6F74C-D101-724A-AE44-BE15BC1000EE}" type="presOf" srcId="{6CB42008-AB6B-462E-9BA7-AFDC6A52D587}" destId="{88DEE001-0930-064D-971A-696429F6C67A}" srcOrd="1" destOrd="0" presId="urn:microsoft.com/office/officeart/2005/8/layout/vProcess5"/>
    <dgm:cxn modelId="{CF0ADB59-841C-4EB7-A47A-D2946BD52EAA}" srcId="{FCC2A2AF-20CA-442B-9032-1F34890CF5D3}" destId="{D8E57B03-F3C9-4806-A999-AC0C4A031E55}" srcOrd="1" destOrd="0" parTransId="{8566AC87-33EE-4477-BDAC-F57DDA7A4D84}" sibTransId="{3805696A-4D34-4408-BE2F-02335F315362}"/>
    <dgm:cxn modelId="{A7DEB583-2D1C-8E40-B95E-D42E7243D710}" type="presOf" srcId="{FBE15E2F-1AC7-412A-B145-022DC8D25D04}" destId="{BB31AF07-5048-254B-BF5F-8AB8C8386C26}" srcOrd="0" destOrd="0" presId="urn:microsoft.com/office/officeart/2005/8/layout/vProcess5"/>
    <dgm:cxn modelId="{6243828A-7FF8-4210-A683-5960EABD4226}" srcId="{FCC2A2AF-20CA-442B-9032-1F34890CF5D3}" destId="{AF0A98F0-74BA-4276-ADE5-EE005FAE2E19}" srcOrd="0" destOrd="0" parTransId="{9B6AC61C-D27C-4F62-B4B7-68D48C4C7362}" sibTransId="{25513AA1-427F-42BD-969D-3C2D8BB40067}"/>
    <dgm:cxn modelId="{0B620C8D-B23F-47FE-8CE0-0921DB0DC89F}" srcId="{FCC2A2AF-20CA-442B-9032-1F34890CF5D3}" destId="{B30DBEEE-5E45-40E9-B162-1F5F9DD41696}" srcOrd="2" destOrd="0" parTransId="{0081A464-8138-426A-9591-DA80CD1DF767}" sibTransId="{E988BBC7-0AD6-4BF2-89E3-BC0D6F946290}"/>
    <dgm:cxn modelId="{F8415A99-ABE8-1C4D-83AE-392C826E402F}" type="presOf" srcId="{D8E57B03-F3C9-4806-A999-AC0C4A031E55}" destId="{1F21FEB9-FDB7-D04A-A11A-1DCA9BACB946}" srcOrd="1" destOrd="0" presId="urn:microsoft.com/office/officeart/2005/8/layout/vProcess5"/>
    <dgm:cxn modelId="{4AB16E9A-09AD-144E-BB0F-B38EA621ACB4}" type="presOf" srcId="{AF0A98F0-74BA-4276-ADE5-EE005FAE2E19}" destId="{90BAEEBB-136B-1A4C-BBEB-8BA1149D8C7B}" srcOrd="0" destOrd="0" presId="urn:microsoft.com/office/officeart/2005/8/layout/vProcess5"/>
    <dgm:cxn modelId="{2C9208BE-340A-2847-B969-6A0F62C2140F}" type="presOf" srcId="{D8E57B03-F3C9-4806-A999-AC0C4A031E55}" destId="{22AF1D02-C3CB-AA4C-9F54-F95FB0E8695C}" srcOrd="0" destOrd="0" presId="urn:microsoft.com/office/officeart/2005/8/layout/vProcess5"/>
    <dgm:cxn modelId="{B85C15C0-FDE6-4345-A49A-CFEE147049CA}" type="presOf" srcId="{25513AA1-427F-42BD-969D-3C2D8BB40067}" destId="{0190DBA0-9503-D64D-AB54-28CD3B149B2C}" srcOrd="0" destOrd="0" presId="urn:microsoft.com/office/officeart/2005/8/layout/vProcess5"/>
    <dgm:cxn modelId="{C203B1CE-8C17-8244-ADA0-6FA0D6D16074}" type="presOf" srcId="{6CB42008-AB6B-462E-9BA7-AFDC6A52D587}" destId="{65442BF0-C2B4-D444-8701-11969AC5FB4E}" srcOrd="0" destOrd="0" presId="urn:microsoft.com/office/officeart/2005/8/layout/vProcess5"/>
    <dgm:cxn modelId="{F8651CEA-659A-476F-899B-7B574601BB89}" srcId="{FCC2A2AF-20CA-442B-9032-1F34890CF5D3}" destId="{6CB42008-AB6B-462E-9BA7-AFDC6A52D587}" srcOrd="4" destOrd="0" parTransId="{9FF4EC52-D3A0-42CB-ACAB-61CEA08A58D9}" sibTransId="{52598755-27AE-42F7-B9B1-1FBD4A363556}"/>
    <dgm:cxn modelId="{E453B7F1-6DFA-9C4F-A267-5B18A68ACD8E}" type="presOf" srcId="{FCC2A2AF-20CA-442B-9032-1F34890CF5D3}" destId="{21EC81AD-4442-3748-97F3-16D8A99ABBC0}" srcOrd="0" destOrd="0" presId="urn:microsoft.com/office/officeart/2005/8/layout/vProcess5"/>
    <dgm:cxn modelId="{E00334F5-1C83-A64B-A99F-D68AD846F5AF}" type="presOf" srcId="{B30DBEEE-5E45-40E9-B162-1F5F9DD41696}" destId="{02905921-D6D7-F244-B8FD-98D08469FD7C}" srcOrd="1" destOrd="0" presId="urn:microsoft.com/office/officeart/2005/8/layout/vProcess5"/>
    <dgm:cxn modelId="{2723C49B-4C7F-8B42-92B3-0754FF90CBF7}" type="presParOf" srcId="{21EC81AD-4442-3748-97F3-16D8A99ABBC0}" destId="{B24BC812-65B5-B142-B74C-30F48E98FBFF}" srcOrd="0" destOrd="0" presId="urn:microsoft.com/office/officeart/2005/8/layout/vProcess5"/>
    <dgm:cxn modelId="{C9EDACF5-C0F5-5740-9747-E0122A2A22E4}" type="presParOf" srcId="{21EC81AD-4442-3748-97F3-16D8A99ABBC0}" destId="{90BAEEBB-136B-1A4C-BBEB-8BA1149D8C7B}" srcOrd="1" destOrd="0" presId="urn:microsoft.com/office/officeart/2005/8/layout/vProcess5"/>
    <dgm:cxn modelId="{8E34A458-F54B-7D4C-B282-9CC0A9A49A0E}" type="presParOf" srcId="{21EC81AD-4442-3748-97F3-16D8A99ABBC0}" destId="{22AF1D02-C3CB-AA4C-9F54-F95FB0E8695C}" srcOrd="2" destOrd="0" presId="urn:microsoft.com/office/officeart/2005/8/layout/vProcess5"/>
    <dgm:cxn modelId="{BF2D1022-D7DF-DC41-9360-EA6F30F868AD}" type="presParOf" srcId="{21EC81AD-4442-3748-97F3-16D8A99ABBC0}" destId="{64B3A39F-9944-7A47-B71B-305784983B69}" srcOrd="3" destOrd="0" presId="urn:microsoft.com/office/officeart/2005/8/layout/vProcess5"/>
    <dgm:cxn modelId="{5F6AB90B-7A41-C449-BB7A-CB26FD70CAFD}" type="presParOf" srcId="{21EC81AD-4442-3748-97F3-16D8A99ABBC0}" destId="{BB31AF07-5048-254B-BF5F-8AB8C8386C26}" srcOrd="4" destOrd="0" presId="urn:microsoft.com/office/officeart/2005/8/layout/vProcess5"/>
    <dgm:cxn modelId="{8580C461-EDC5-1E42-BE1A-925E7FADD806}" type="presParOf" srcId="{21EC81AD-4442-3748-97F3-16D8A99ABBC0}" destId="{65442BF0-C2B4-D444-8701-11969AC5FB4E}" srcOrd="5" destOrd="0" presId="urn:microsoft.com/office/officeart/2005/8/layout/vProcess5"/>
    <dgm:cxn modelId="{27D25928-9484-BF42-92B4-A6724148C258}" type="presParOf" srcId="{21EC81AD-4442-3748-97F3-16D8A99ABBC0}" destId="{0190DBA0-9503-D64D-AB54-28CD3B149B2C}" srcOrd="6" destOrd="0" presId="urn:microsoft.com/office/officeart/2005/8/layout/vProcess5"/>
    <dgm:cxn modelId="{CBD5ABC3-9BEF-874C-8F15-4B4996C0CE71}" type="presParOf" srcId="{21EC81AD-4442-3748-97F3-16D8A99ABBC0}" destId="{48A41FF5-8F0A-C843-A904-A5A4DF32F4B3}" srcOrd="7" destOrd="0" presId="urn:microsoft.com/office/officeart/2005/8/layout/vProcess5"/>
    <dgm:cxn modelId="{F2B52494-B0B3-0C47-BF9B-A1894E7DC1F1}" type="presParOf" srcId="{21EC81AD-4442-3748-97F3-16D8A99ABBC0}" destId="{6E092732-FE03-FA49-99D7-9300FFA2561E}" srcOrd="8" destOrd="0" presId="urn:microsoft.com/office/officeart/2005/8/layout/vProcess5"/>
    <dgm:cxn modelId="{EA962E64-14E9-6349-9F42-CE72CD693730}" type="presParOf" srcId="{21EC81AD-4442-3748-97F3-16D8A99ABBC0}" destId="{471E2893-A159-8641-91A0-6C5A09A078BF}" srcOrd="9" destOrd="0" presId="urn:microsoft.com/office/officeart/2005/8/layout/vProcess5"/>
    <dgm:cxn modelId="{34D75E13-C7D7-4C43-9C78-CD5E78539D6F}" type="presParOf" srcId="{21EC81AD-4442-3748-97F3-16D8A99ABBC0}" destId="{0AB393C7-CDA9-3C48-8FBC-F94F96513AF5}" srcOrd="10" destOrd="0" presId="urn:microsoft.com/office/officeart/2005/8/layout/vProcess5"/>
    <dgm:cxn modelId="{675755FF-C4FC-FE45-A270-8A681B74E7D5}" type="presParOf" srcId="{21EC81AD-4442-3748-97F3-16D8A99ABBC0}" destId="{1F21FEB9-FDB7-D04A-A11A-1DCA9BACB946}" srcOrd="11" destOrd="0" presId="urn:microsoft.com/office/officeart/2005/8/layout/vProcess5"/>
    <dgm:cxn modelId="{6BA831EF-AD36-454E-A19F-61650DCFA0DF}" type="presParOf" srcId="{21EC81AD-4442-3748-97F3-16D8A99ABBC0}" destId="{02905921-D6D7-F244-B8FD-98D08469FD7C}" srcOrd="12" destOrd="0" presId="urn:microsoft.com/office/officeart/2005/8/layout/vProcess5"/>
    <dgm:cxn modelId="{E1369C9D-CF21-5244-AB91-D9C7F3A7DB80}" type="presParOf" srcId="{21EC81AD-4442-3748-97F3-16D8A99ABBC0}" destId="{41F7A403-5BB5-E041-B160-833D66D4A3EF}" srcOrd="13" destOrd="0" presId="urn:microsoft.com/office/officeart/2005/8/layout/vProcess5"/>
    <dgm:cxn modelId="{4E1B896F-C603-0A46-804A-9F4B51943257}" type="presParOf" srcId="{21EC81AD-4442-3748-97F3-16D8A99ABBC0}" destId="{88DEE001-0930-064D-971A-696429F6C67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48011-C88C-9944-842A-A5369CF5F73D}">
      <dsp:nvSpPr>
        <dsp:cNvPr id="0" name=""/>
        <dsp:cNvSpPr/>
      </dsp:nvSpPr>
      <dsp:spPr>
        <a:xfrm>
          <a:off x="0" y="0"/>
          <a:ext cx="8420100" cy="10625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000" kern="1200"/>
            <a:t>Anticiper Passage à l’Echelle.</a:t>
          </a:r>
          <a:endParaRPr lang="en-US" sz="3000" kern="1200"/>
        </a:p>
      </dsp:txBody>
      <dsp:txXfrm>
        <a:off x="31120" y="31120"/>
        <a:ext cx="7273564" cy="1000273"/>
      </dsp:txXfrm>
    </dsp:sp>
    <dsp:sp modelId="{AD1F3DE0-35B3-9147-8D87-622EE8C42110}">
      <dsp:nvSpPr>
        <dsp:cNvPr id="0" name=""/>
        <dsp:cNvSpPr/>
      </dsp:nvSpPr>
      <dsp:spPr>
        <a:xfrm>
          <a:off x="742950" y="1239599"/>
          <a:ext cx="8420100" cy="1062513"/>
        </a:xfrm>
        <a:prstGeom prst="roundRect">
          <a:avLst>
            <a:gd name="adj" fmla="val 10000"/>
          </a:avLst>
        </a:prstGeom>
        <a:solidFill>
          <a:schemeClr val="accent2">
            <a:hueOff val="-734515"/>
            <a:satOff val="-16247"/>
            <a:lumOff val="-323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000" kern="1200"/>
            <a:t>Scripts PySpark</a:t>
          </a:r>
          <a:endParaRPr lang="en-US" sz="3000" kern="1200"/>
        </a:p>
      </dsp:txBody>
      <dsp:txXfrm>
        <a:off x="774070" y="1270719"/>
        <a:ext cx="6924276" cy="1000273"/>
      </dsp:txXfrm>
    </dsp:sp>
    <dsp:sp modelId="{C08FE73C-4CA0-F345-B32D-85A83957F179}">
      <dsp:nvSpPr>
        <dsp:cNvPr id="0" name=""/>
        <dsp:cNvSpPr/>
      </dsp:nvSpPr>
      <dsp:spPr>
        <a:xfrm>
          <a:off x="1485900" y="2479198"/>
          <a:ext cx="8420100" cy="1062513"/>
        </a:xfrm>
        <a:prstGeom prst="roundRect">
          <a:avLst>
            <a:gd name="adj" fmla="val 10000"/>
          </a:avLst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000" kern="1200"/>
            <a:t>Déploiement Cloud Microsoft Azure.</a:t>
          </a:r>
          <a:endParaRPr lang="en-US" sz="3000" kern="1200"/>
        </a:p>
      </dsp:txBody>
      <dsp:txXfrm>
        <a:off x="1517020" y="2510318"/>
        <a:ext cx="6924276" cy="1000273"/>
      </dsp:txXfrm>
    </dsp:sp>
    <dsp:sp modelId="{745FB2A6-0192-1949-92A1-46E6A146F88E}">
      <dsp:nvSpPr>
        <dsp:cNvPr id="0" name=""/>
        <dsp:cNvSpPr/>
      </dsp:nvSpPr>
      <dsp:spPr>
        <a:xfrm>
          <a:off x="7729466" y="805739"/>
          <a:ext cx="690633" cy="690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884858" y="805739"/>
        <a:ext cx="379849" cy="519701"/>
      </dsp:txXfrm>
    </dsp:sp>
    <dsp:sp modelId="{D64CD517-61E2-9B4C-98CE-EF6560241323}">
      <dsp:nvSpPr>
        <dsp:cNvPr id="0" name=""/>
        <dsp:cNvSpPr/>
      </dsp:nvSpPr>
      <dsp:spPr>
        <a:xfrm>
          <a:off x="8472416" y="2038255"/>
          <a:ext cx="690633" cy="690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627808" y="2038255"/>
        <a:ext cx="379849" cy="519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D3582-32A1-4DEB-ADC4-2B0507B95B76}">
      <dsp:nvSpPr>
        <dsp:cNvPr id="0" name=""/>
        <dsp:cNvSpPr/>
      </dsp:nvSpPr>
      <dsp:spPr>
        <a:xfrm>
          <a:off x="624000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26987-6773-4DB1-886E-510238466715}">
      <dsp:nvSpPr>
        <dsp:cNvPr id="0" name=""/>
        <dsp:cNvSpPr/>
      </dsp:nvSpPr>
      <dsp:spPr>
        <a:xfrm>
          <a:off x="100425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79088-67B0-4BD8-AA59-4A1B6750BDD9}">
      <dsp:nvSpPr>
        <dsp:cNvPr id="0" name=""/>
        <dsp:cNvSpPr/>
      </dsp:nvSpPr>
      <dsp:spPr>
        <a:xfrm>
          <a:off x="5362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90380 Images / 131 Classes.</a:t>
          </a:r>
          <a:endParaRPr lang="en-US" sz="1700" kern="1200"/>
        </a:p>
      </dsp:txBody>
      <dsp:txXfrm>
        <a:off x="53625" y="2580855"/>
        <a:ext cx="2925000" cy="720000"/>
      </dsp:txXfrm>
    </dsp:sp>
    <dsp:sp modelId="{7E636A1D-DBBE-4C1D-815E-1426A38AA2C5}">
      <dsp:nvSpPr>
        <dsp:cNvPr id="0" name=""/>
        <dsp:cNvSpPr/>
      </dsp:nvSpPr>
      <dsp:spPr>
        <a:xfrm>
          <a:off x="4060875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91D52-453E-4F0D-8E7D-1CDF3662582A}">
      <dsp:nvSpPr>
        <dsp:cNvPr id="0" name=""/>
        <dsp:cNvSpPr/>
      </dsp:nvSpPr>
      <dsp:spPr>
        <a:xfrm>
          <a:off x="4441125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12D80-D36A-492C-965E-4BCE54D4AC22}">
      <dsp:nvSpPr>
        <dsp:cNvPr id="0" name=""/>
        <dsp:cNvSpPr/>
      </dsp:nvSpPr>
      <dsp:spPr>
        <a:xfrm>
          <a:off x="3490500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 err="1"/>
            <a:t>Trainset</a:t>
          </a:r>
          <a:r>
            <a:rPr lang="fr-FR" sz="1700" kern="1200" dirty="0"/>
            <a:t> :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/>
            <a:t>67692 Images / 131 Classes.</a:t>
          </a:r>
          <a:endParaRPr lang="en-US" sz="1700" kern="1200" dirty="0"/>
        </a:p>
      </dsp:txBody>
      <dsp:txXfrm>
        <a:off x="3490500" y="2580855"/>
        <a:ext cx="2925000" cy="720000"/>
      </dsp:txXfrm>
    </dsp:sp>
    <dsp:sp modelId="{EF0F3B76-B95E-4ABC-A107-0723DCE17745}">
      <dsp:nvSpPr>
        <dsp:cNvPr id="0" name=""/>
        <dsp:cNvSpPr/>
      </dsp:nvSpPr>
      <dsp:spPr>
        <a:xfrm>
          <a:off x="7497750" y="240856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9FD8-4B87-41D8-A110-263DA72889D3}">
      <dsp:nvSpPr>
        <dsp:cNvPr id="0" name=""/>
        <dsp:cNvSpPr/>
      </dsp:nvSpPr>
      <dsp:spPr>
        <a:xfrm>
          <a:off x="787800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65B47-84B4-40CE-A910-AB89B47FF470}">
      <dsp:nvSpPr>
        <dsp:cNvPr id="0" name=""/>
        <dsp:cNvSpPr/>
      </dsp:nvSpPr>
      <dsp:spPr>
        <a:xfrm>
          <a:off x="692737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 err="1"/>
            <a:t>Testset</a:t>
          </a:r>
          <a:r>
            <a:rPr lang="fr-FR" sz="1700" kern="1200" dirty="0"/>
            <a:t> :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/>
            <a:t>22688 Images / 131 Classes.</a:t>
          </a:r>
          <a:endParaRPr lang="en-US" sz="1700" kern="1200" dirty="0"/>
        </a:p>
      </dsp:txBody>
      <dsp:txXfrm>
        <a:off x="6927375" y="2580855"/>
        <a:ext cx="29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3195C-D0B3-8343-BFCF-CA1950AEDF0D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3V : VOLUME  VELOCITE VARIETE</a:t>
          </a:r>
          <a:endParaRPr lang="en-US" sz="2800" kern="1200" dirty="0"/>
        </a:p>
      </dsp:txBody>
      <dsp:txXfrm>
        <a:off x="541734" y="348"/>
        <a:ext cx="2757040" cy="1654224"/>
      </dsp:txXfrm>
    </dsp:sp>
    <dsp:sp modelId="{ADBBCACB-4019-364E-BCE3-9C1A031A1389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Explosion et Partage de la Quantité de Données.</a:t>
          </a:r>
          <a:endParaRPr lang="en-US" sz="2800" kern="1200"/>
        </a:p>
      </dsp:txBody>
      <dsp:txXfrm>
        <a:off x="3574479" y="348"/>
        <a:ext cx="2757040" cy="1654224"/>
      </dsp:txXfrm>
    </dsp:sp>
    <dsp:sp modelId="{3CF9CCA6-3C43-114C-A405-41C3C24DB65E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Analyse et Visualisation des Données.</a:t>
          </a:r>
          <a:endParaRPr lang="en-US" sz="2800" kern="1200"/>
        </a:p>
      </dsp:txBody>
      <dsp:txXfrm>
        <a:off x="6607223" y="348"/>
        <a:ext cx="2757040" cy="1654224"/>
      </dsp:txXfrm>
    </dsp:sp>
    <dsp:sp modelId="{CB8F4F10-9801-5444-A744-014603730EA8}">
      <dsp:nvSpPr>
        <dsp:cNvPr id="0" name=""/>
        <dsp:cNvSpPr/>
      </dsp:nvSpPr>
      <dsp:spPr>
        <a:xfrm>
          <a:off x="2058106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Stockage des Données.</a:t>
          </a:r>
          <a:endParaRPr lang="en-US" sz="2800" kern="1200"/>
        </a:p>
      </dsp:txBody>
      <dsp:txXfrm>
        <a:off x="2058106" y="1930277"/>
        <a:ext cx="2757040" cy="1654224"/>
      </dsp:txXfrm>
    </dsp:sp>
    <dsp:sp modelId="{1BA5B2A7-2E42-0741-9568-6B56E9D5AEDE}">
      <dsp:nvSpPr>
        <dsp:cNvPr id="0" name=""/>
        <dsp:cNvSpPr/>
      </dsp:nvSpPr>
      <dsp:spPr>
        <a:xfrm>
          <a:off x="5090851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Traitement des Flux des Données.</a:t>
          </a:r>
          <a:endParaRPr lang="en-US" sz="2800" kern="1200"/>
        </a:p>
      </dsp:txBody>
      <dsp:txXfrm>
        <a:off x="5090851" y="1930277"/>
        <a:ext cx="2757040" cy="1654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AEEBB-136B-1A4C-BBEB-8BA1149D8C7B}">
      <dsp:nvSpPr>
        <dsp:cNvPr id="0" name=""/>
        <dsp:cNvSpPr/>
      </dsp:nvSpPr>
      <dsp:spPr>
        <a:xfrm>
          <a:off x="0" y="0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Sauvegarde par Parquet.</a:t>
          </a:r>
          <a:endParaRPr lang="en-US" sz="3000" kern="1200"/>
        </a:p>
      </dsp:txBody>
      <dsp:txXfrm>
        <a:off x="18899" y="18899"/>
        <a:ext cx="6855823" cy="607475"/>
      </dsp:txXfrm>
    </dsp:sp>
    <dsp:sp modelId="{22AF1D02-C3CB-AA4C-9F54-F95FB0E8695C}">
      <dsp:nvSpPr>
        <dsp:cNvPr id="0" name=""/>
        <dsp:cNvSpPr/>
      </dsp:nvSpPr>
      <dsp:spPr>
        <a:xfrm>
          <a:off x="569594" y="734894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7258"/>
                <a:satOff val="-8124"/>
                <a:lumOff val="-16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67258"/>
                <a:satOff val="-8124"/>
                <a:lumOff val="-16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Encodage de la Variable Cible.</a:t>
          </a:r>
          <a:endParaRPr lang="en-US" sz="3000" kern="1200"/>
        </a:p>
      </dsp:txBody>
      <dsp:txXfrm>
        <a:off x="588493" y="753793"/>
        <a:ext cx="6600798" cy="607475"/>
      </dsp:txXfrm>
    </dsp:sp>
    <dsp:sp modelId="{64B3A39F-9944-7A47-B71B-305784983B69}">
      <dsp:nvSpPr>
        <dsp:cNvPr id="0" name=""/>
        <dsp:cNvSpPr/>
      </dsp:nvSpPr>
      <dsp:spPr>
        <a:xfrm>
          <a:off x="1139189" y="1469788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Split Datatrain : </a:t>
          </a:r>
          <a:endParaRPr lang="en-US" sz="3000" kern="1200"/>
        </a:p>
      </dsp:txBody>
      <dsp:txXfrm>
        <a:off x="1158088" y="1488687"/>
        <a:ext cx="6600798" cy="607475"/>
      </dsp:txXfrm>
    </dsp:sp>
    <dsp:sp modelId="{BB31AF07-5048-254B-BF5F-8AB8C8386C26}">
      <dsp:nvSpPr>
        <dsp:cNvPr id="0" name=""/>
        <dsp:cNvSpPr/>
      </dsp:nvSpPr>
      <dsp:spPr>
        <a:xfrm>
          <a:off x="1708784" y="2204682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01773"/>
                <a:satOff val="-24371"/>
                <a:lumOff val="-48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01773"/>
                <a:satOff val="-24371"/>
                <a:lumOff val="-48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Nombre d'éléments train_data : 3284</a:t>
          </a:r>
          <a:endParaRPr lang="en-US" sz="3000" kern="1200"/>
        </a:p>
      </dsp:txBody>
      <dsp:txXfrm>
        <a:off x="1727683" y="2223581"/>
        <a:ext cx="6600798" cy="607475"/>
      </dsp:txXfrm>
    </dsp:sp>
    <dsp:sp modelId="{65442BF0-C2B4-D444-8701-11969AC5FB4E}">
      <dsp:nvSpPr>
        <dsp:cNvPr id="0" name=""/>
        <dsp:cNvSpPr/>
      </dsp:nvSpPr>
      <dsp:spPr>
        <a:xfrm>
          <a:off x="2278379" y="2939577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Nombre d'éléments valid_data : 1398</a:t>
          </a:r>
          <a:endParaRPr lang="en-US" sz="3000" kern="1200"/>
        </a:p>
      </dsp:txBody>
      <dsp:txXfrm>
        <a:off x="2297278" y="2958476"/>
        <a:ext cx="6600798" cy="607475"/>
      </dsp:txXfrm>
    </dsp:sp>
    <dsp:sp modelId="{0190DBA0-9503-D64D-AB54-28CD3B149B2C}">
      <dsp:nvSpPr>
        <dsp:cNvPr id="0" name=""/>
        <dsp:cNvSpPr/>
      </dsp:nvSpPr>
      <dsp:spPr>
        <a:xfrm>
          <a:off x="7208191" y="471407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302562" y="471407"/>
        <a:ext cx="230685" cy="315619"/>
      </dsp:txXfrm>
    </dsp:sp>
    <dsp:sp modelId="{48A41FF5-8F0A-C843-A904-A5A4DF32F4B3}">
      <dsp:nvSpPr>
        <dsp:cNvPr id="0" name=""/>
        <dsp:cNvSpPr/>
      </dsp:nvSpPr>
      <dsp:spPr>
        <a:xfrm>
          <a:off x="7777786" y="1206302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98579"/>
            <a:satOff val="-14188"/>
            <a:lumOff val="-90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398579"/>
              <a:satOff val="-14188"/>
              <a:lumOff val="-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72157" y="1206302"/>
        <a:ext cx="230685" cy="315619"/>
      </dsp:txXfrm>
    </dsp:sp>
    <dsp:sp modelId="{6E092732-FE03-FA49-99D7-9300FFA2561E}">
      <dsp:nvSpPr>
        <dsp:cNvPr id="0" name=""/>
        <dsp:cNvSpPr/>
      </dsp:nvSpPr>
      <dsp:spPr>
        <a:xfrm>
          <a:off x="8347381" y="1930441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97157"/>
            <a:satOff val="-28376"/>
            <a:lumOff val="-180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797157"/>
              <a:satOff val="-28376"/>
              <a:lumOff val="-18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41752" y="1930441"/>
        <a:ext cx="230685" cy="315619"/>
      </dsp:txXfrm>
    </dsp:sp>
    <dsp:sp modelId="{471E2893-A159-8641-91A0-6C5A09A078BF}">
      <dsp:nvSpPr>
        <dsp:cNvPr id="0" name=""/>
        <dsp:cNvSpPr/>
      </dsp:nvSpPr>
      <dsp:spPr>
        <a:xfrm>
          <a:off x="8916976" y="2672505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011347" y="2672505"/>
        <a:ext cx="230685" cy="315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02/25/15510884721455_Logo%20projet%20big%20data.p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ECF46-51D8-3F48-8A6E-2CE7AF84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38471"/>
            <a:ext cx="11435011" cy="2387600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PROJET 8 OPEN CLASS ROOMS </a:t>
            </a:r>
            <a:br>
              <a:rPr lang="fr-FR" sz="3600" dirty="0"/>
            </a:br>
            <a:r>
              <a:rPr lang="fr-FR" sz="3600" dirty="0"/>
              <a:t>DATA SCIENCE  </a:t>
            </a:r>
            <a:br>
              <a:rPr lang="fr-FR" sz="3600" dirty="0"/>
            </a:br>
            <a:r>
              <a:rPr lang="fr-FR" sz="3600" dirty="0"/>
              <a:t>DEPLOYEZ UN MODELE DANS LE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AE00D5-4BF9-6C43-A41C-4BD0FA608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1090" y="6016627"/>
            <a:ext cx="6655374" cy="602902"/>
          </a:xfrm>
        </p:spPr>
        <p:txBody>
          <a:bodyPr>
            <a:noAutofit/>
          </a:bodyPr>
          <a:lstStyle/>
          <a:p>
            <a:r>
              <a:rPr lang="fr-FR" sz="1600" dirty="0"/>
              <a:t>ETUDIANT : Sylvain CARLEVATO, MENTOR : ISAAC YIMGAING KUISSU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531113-636F-A846-A24A-79AAF573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728" y="238471"/>
            <a:ext cx="1479797" cy="147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entreprise ">
            <a:hlinkClick r:id="rId3"/>
            <a:extLst>
              <a:ext uri="{FF2B5EF4-FFF2-40B4-BE49-F238E27FC236}">
                <a16:creationId xmlns:a16="http://schemas.microsoft.com/office/drawing/2014/main" id="{F6808529-821C-0646-F1D4-B8FB4127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19" y="3141374"/>
            <a:ext cx="3937000" cy="259842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9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4D07C4-A31B-9FAD-4B72-06E08852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946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BIG DATA / DONNEES MASSIVES / ENJEUX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1F320CD-2898-81BA-0355-A33522722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05307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3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95846-A573-206F-6AC7-003E3B49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221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dirty="0"/>
              <a:t>Architecture BIG DATA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7EAE4C-5733-5ECA-F9B2-3ACB1823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96" y="1950787"/>
            <a:ext cx="7772400" cy="389658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316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2" name="Group 212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2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2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2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5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82" name="Group 218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8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2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91EE13C-3BB3-CF37-4F4B-A17ABD5A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296" y="1885335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FOURNISSEUR STOCKAGE CLOUD</a:t>
            </a:r>
          </a:p>
        </p:txBody>
      </p:sp>
      <p:sp useBgFill="1">
        <p:nvSpPr>
          <p:cNvPr id="223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LOUD Microsoft AZURE : quelle valeur ajoutée pour la Jeunesse Africaine ?  - 10000 CODEURS">
            <a:extLst>
              <a:ext uri="{FF2B5EF4-FFF2-40B4-BE49-F238E27FC236}">
                <a16:creationId xmlns:a16="http://schemas.microsoft.com/office/drawing/2014/main" id="{73E49AE0-A813-EE82-D777-DA4B243D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704" y="1965647"/>
            <a:ext cx="4635583" cy="290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1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529C1-F1E0-AA2D-DA1A-A4AC3489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224" y="324050"/>
            <a:ext cx="9905998" cy="1478570"/>
          </a:xfrm>
        </p:spPr>
        <p:txBody>
          <a:bodyPr/>
          <a:lstStyle/>
          <a:p>
            <a:r>
              <a:rPr lang="fr-FR" dirty="0"/>
              <a:t>ARCHITECTURE CLOUD RETENUE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612C98-0A47-7748-F7D9-8F81EA6A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96" y="1802620"/>
            <a:ext cx="7772400" cy="4301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882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BADC94-9EF9-A5FC-A771-EC6FC4A6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53" y="24997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CHAINE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100015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75C18-DB82-8350-5675-F3FB88EB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99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PROCESSUS COMPLET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254AB4-3BB5-E898-32E8-62F12F43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75" y="1975168"/>
            <a:ext cx="7772400" cy="366064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5784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1AB4E-C455-F54D-BBF2-FE094080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1" y="269174"/>
            <a:ext cx="9905998" cy="1478570"/>
          </a:xfrm>
        </p:spPr>
        <p:txBody>
          <a:bodyPr/>
          <a:lstStyle/>
          <a:p>
            <a:r>
              <a:rPr lang="fr-FR" dirty="0"/>
              <a:t>PORTAIL MICROSOFT AZURE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E02975-28FA-4132-DD2C-DFE881D6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53" y="1944832"/>
            <a:ext cx="9744954" cy="38463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315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6B8AC-D5E5-83CC-92F8-38A2A085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0" y="318699"/>
            <a:ext cx="9905998" cy="1478570"/>
          </a:xfrm>
        </p:spPr>
        <p:txBody>
          <a:bodyPr/>
          <a:lstStyle/>
          <a:p>
            <a:r>
              <a:rPr lang="fr-FR" dirty="0"/>
              <a:t>STOCKAGE AZURE BLOB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DD4DAE-8CB0-ED07-BE53-C94317E9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0" y="1797269"/>
            <a:ext cx="9081500" cy="393968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956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9228D-BFBC-EA84-CEF8-15A568E2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39" y="397801"/>
            <a:ext cx="9905998" cy="1478570"/>
          </a:xfrm>
        </p:spPr>
        <p:txBody>
          <a:bodyPr>
            <a:normAutofit/>
          </a:bodyPr>
          <a:lstStyle/>
          <a:p>
            <a:r>
              <a:rPr lang="fr-FR" sz="5400" dirty="0"/>
              <a:t>CONTENEUR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C99015-4C63-73F2-DB71-23D29ABE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29" y="2147295"/>
            <a:ext cx="9614342" cy="343934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4079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4CAEEC-AF65-4954-7043-3F7F51BA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374" y="2876285"/>
            <a:ext cx="6858000" cy="13678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dirty="0">
                <a:solidFill>
                  <a:srgbClr val="FFFFFF"/>
                </a:solidFill>
              </a:rPr>
              <a:t>PROJET8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DATABRICKS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CLUSTER / NOTEBOOK</a:t>
            </a:r>
          </a:p>
        </p:txBody>
      </p:sp>
    </p:spTree>
    <p:extLst>
      <p:ext uri="{BB962C8B-B14F-4D97-AF65-F5344CB8AC3E}">
        <p14:creationId xmlns:p14="http://schemas.microsoft.com/office/powerpoint/2010/main" val="21083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FD411B5-0F3F-3C57-91CD-7163427E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A5E8BB-CBC3-D963-0AC6-4F1FEA366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0" r="2308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7F13CF-2C4E-2F90-76D4-F1F615FB9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70000" lnSpcReduction="20000"/>
          </a:bodyPr>
          <a:lstStyle/>
          <a:p>
            <a:r>
              <a:rPr lang="fr-FR" sz="2400" dirty="0"/>
              <a:t>Recherche d’une solution innovante pour la récolte des Fruits.</a:t>
            </a:r>
          </a:p>
          <a:p>
            <a:endParaRPr lang="fr-FR" sz="2400" dirty="0"/>
          </a:p>
          <a:p>
            <a:r>
              <a:rPr lang="fr-FR" sz="2400" dirty="0"/>
              <a:t>Préservation de la Biodiversité des Fruits en permettant des Traitements Spécifiques pour chaque Espèce de Fruits, en développant des Robots Cueilleurs Intelligents.</a:t>
            </a:r>
          </a:p>
          <a:p>
            <a:endParaRPr lang="fr-FR" sz="2400" dirty="0"/>
          </a:p>
          <a:p>
            <a:r>
              <a:rPr lang="fr-FR" sz="2400" dirty="0"/>
              <a:t>Application mobile permettant aux Utilisateurs de prendre en photo un Fruit et d’obtenir des Informations sur ce Fruit.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9926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02A24-9077-3457-0115-772D663E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512" y="0"/>
            <a:ext cx="9905998" cy="1478570"/>
          </a:xfrm>
        </p:spPr>
        <p:txBody>
          <a:bodyPr/>
          <a:lstStyle/>
          <a:p>
            <a:r>
              <a:rPr lang="fr-FR" dirty="0"/>
              <a:t>PRESENTATION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45C14C-ED66-2671-D664-DCF42CCB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0" y="1302676"/>
            <a:ext cx="8202519" cy="349456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292CE6-9457-0862-E641-ADB9C6E9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0" y="4967623"/>
            <a:ext cx="8204340" cy="16002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4269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E4AEFE6-8976-595E-3C30-1E8C8146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90" y="899795"/>
            <a:ext cx="3059969" cy="4697413"/>
          </a:xfrm>
        </p:spPr>
        <p:txBody>
          <a:bodyPr>
            <a:normAutofit/>
          </a:bodyPr>
          <a:lstStyle/>
          <a:p>
            <a:r>
              <a:rPr lang="fr-FR" dirty="0"/>
              <a:t>PREP	ARATION DES DONNEES DU DATASET TRAIN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7E9AA-C2D9-2776-A75D-81B3D5492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570" y="1516063"/>
            <a:ext cx="5831944" cy="4697413"/>
          </a:xfrm>
        </p:spPr>
        <p:txBody>
          <a:bodyPr>
            <a:normAutofit/>
          </a:bodyPr>
          <a:lstStyle/>
          <a:p>
            <a:r>
              <a:rPr lang="fr-FR" dirty="0"/>
              <a:t>Connection du Conteneur Blob de Stockage à Azure </a:t>
            </a:r>
            <a:r>
              <a:rPr lang="fr-FR" dirty="0" err="1"/>
              <a:t>Databricks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Choix d’un format </a:t>
            </a:r>
            <a:r>
              <a:rPr lang="fr-FR" dirty="0" err="1"/>
              <a:t>Binary</a:t>
            </a:r>
            <a:r>
              <a:rPr lang="fr-FR" dirty="0"/>
              <a:t> File, pour une meilleure Lecture des Données.</a:t>
            </a:r>
          </a:p>
          <a:p>
            <a:endParaRPr lang="fr-FR" dirty="0"/>
          </a:p>
          <a:p>
            <a:r>
              <a:rPr lang="fr-FR" dirty="0"/>
              <a:t>Labélisation.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44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A9A7F-E40A-8670-A291-341A0556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727" y="153885"/>
            <a:ext cx="9905998" cy="1478570"/>
          </a:xfrm>
        </p:spPr>
        <p:txBody>
          <a:bodyPr>
            <a:normAutofit/>
          </a:bodyPr>
          <a:lstStyle/>
          <a:p>
            <a:r>
              <a:rPr lang="fr-FR" sz="4000" dirty="0"/>
              <a:t>VISUALISATION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A5A881-A43F-F140-F8D2-70A265E0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66" y="1693888"/>
            <a:ext cx="7082667" cy="439455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646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48B40-1843-48D7-3441-CB9631D1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EXTRACTION DES FEATURES POUR CHAQUE IMAGE MODELE : RESNET50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3BF81C-6839-95C1-89CB-AB80221C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2223579"/>
            <a:ext cx="7772400" cy="38451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8641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7B0DC-4645-9DAC-1E6C-206CE126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6043"/>
            <a:ext cx="9905998" cy="1478570"/>
          </a:xfrm>
        </p:spPr>
        <p:txBody>
          <a:bodyPr/>
          <a:lstStyle/>
          <a:p>
            <a:r>
              <a:rPr lang="fr-FR" dirty="0"/>
              <a:t>NOMBRE DE COMPOSANTES EXPLIQUANT 95% de la Variance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0F2399-7EF6-9614-6160-CE09EFF3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33" y="2081589"/>
            <a:ext cx="5082557" cy="341597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E84A94-7AAF-F073-3BA1-EAE625084347}"/>
              </a:ext>
            </a:extLst>
          </p:cNvPr>
          <p:cNvSpPr txBox="1"/>
          <p:nvPr/>
        </p:nvSpPr>
        <p:spPr>
          <a:xfrm>
            <a:off x="3673098" y="5920352"/>
            <a:ext cx="815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constate que 182 Composantes sont à conserver.</a:t>
            </a:r>
          </a:p>
        </p:txBody>
      </p:sp>
    </p:spTree>
    <p:extLst>
      <p:ext uri="{BB962C8B-B14F-4D97-AF65-F5344CB8AC3E}">
        <p14:creationId xmlns:p14="http://schemas.microsoft.com/office/powerpoint/2010/main" val="132265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4EF182-CD38-13FC-488C-328B1C8C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CLASSIFICATION : PREPARATION  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24189BB9-1332-C8C9-7BF4-BAAD10B6D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1192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727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D45EC-45A2-3EA1-2188-5AE0BDB1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969" y="130628"/>
            <a:ext cx="9905998" cy="1478570"/>
          </a:xfrm>
        </p:spPr>
        <p:txBody>
          <a:bodyPr/>
          <a:lstStyle/>
          <a:p>
            <a:r>
              <a:rPr lang="fr-FR" dirty="0"/>
              <a:t>CLASSIFICATION : </a:t>
            </a:r>
            <a:br>
              <a:rPr lang="fr-FR" dirty="0"/>
            </a:br>
            <a:r>
              <a:rPr lang="fr-FR" dirty="0"/>
              <a:t>MODELISATION : DECISION TREE CLASSIFIER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AC452E-61DD-9EC7-7EC5-73B71F8F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94784"/>
            <a:ext cx="9905999" cy="974160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L'</a:t>
            </a:r>
            <a:r>
              <a:rPr lang="fr-FR" b="1" dirty="0" err="1"/>
              <a:t>Accuracy</a:t>
            </a:r>
            <a:r>
              <a:rPr lang="fr-FR" b="1" dirty="0"/>
              <a:t> est assez bon, 0.80. Le Test d'Erreur est égal à 0.2, ce qui est faible.</a:t>
            </a:r>
          </a:p>
          <a:p>
            <a:r>
              <a:rPr lang="fr-FR" b="1" dirty="0"/>
              <a:t>Matrice de Confusion 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6E2577-4841-DA7B-F122-A26BA903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09" y="2609104"/>
            <a:ext cx="3664367" cy="38048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9884EA-1B27-98C9-AFF9-022B23CF8E58}"/>
              </a:ext>
            </a:extLst>
          </p:cNvPr>
          <p:cNvSpPr txBox="1"/>
          <p:nvPr/>
        </p:nvSpPr>
        <p:spPr>
          <a:xfrm>
            <a:off x="6374968" y="3694307"/>
            <a:ext cx="430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chacune des Classes, on constate que les Images sont correctement classées. Sauf pour les Images de la Classe 1et 7.</a:t>
            </a:r>
          </a:p>
        </p:txBody>
      </p:sp>
    </p:spTree>
    <p:extLst>
      <p:ext uri="{BB962C8B-B14F-4D97-AF65-F5344CB8AC3E}">
        <p14:creationId xmlns:p14="http://schemas.microsoft.com/office/powerpoint/2010/main" val="211588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D45EC-45A2-3EA1-2188-5AE0BDB1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969" y="97858"/>
            <a:ext cx="9905998" cy="1478570"/>
          </a:xfrm>
        </p:spPr>
        <p:txBody>
          <a:bodyPr/>
          <a:lstStyle/>
          <a:p>
            <a:r>
              <a:rPr lang="fr-FR" dirty="0"/>
              <a:t>CLASSIFICATION : </a:t>
            </a:r>
            <a:br>
              <a:rPr lang="fr-FR" dirty="0"/>
            </a:br>
            <a:r>
              <a:rPr lang="fr-FR" dirty="0"/>
              <a:t>MODELISATION DECISION TREE CLASSIFIER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AC452E-61DD-9EC7-7EC5-73B71F8F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322" y="1428920"/>
            <a:ext cx="9905999" cy="974160"/>
          </a:xfrm>
        </p:spPr>
        <p:txBody>
          <a:bodyPr>
            <a:normAutofit/>
          </a:bodyPr>
          <a:lstStyle/>
          <a:p>
            <a:r>
              <a:rPr lang="fr-FR" b="1" dirty="0"/>
              <a:t>Rapport de Classification :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DBF663-821E-8BBD-DF96-AC678E02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58" y="2214752"/>
            <a:ext cx="4573683" cy="33442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10FFFF-E7F1-BD43-EB1E-38D69142C160}"/>
              </a:ext>
            </a:extLst>
          </p:cNvPr>
          <p:cNvSpPr txBox="1"/>
          <p:nvPr/>
        </p:nvSpPr>
        <p:spPr>
          <a:xfrm>
            <a:off x="4170610" y="5898400"/>
            <a:ext cx="6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Classe 7 a la Précision la plus faible.</a:t>
            </a:r>
          </a:p>
        </p:txBody>
      </p:sp>
    </p:spTree>
    <p:extLst>
      <p:ext uri="{BB962C8B-B14F-4D97-AF65-F5344CB8AC3E}">
        <p14:creationId xmlns:p14="http://schemas.microsoft.com/office/powerpoint/2010/main" val="309826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5" name="Rectangle 114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E10A9B-D27B-5F51-5063-30E4B99A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163" y="2505868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82925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33B4FBB-BEFB-CBFF-AA71-20CC50DE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19CB7-ADEF-3401-752F-4593F348D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500"/>
              <a:t>Architecture simple à paramétrer.</a:t>
            </a:r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r>
              <a:rPr lang="fr-FR" sz="1500"/>
              <a:t>Choix du Cluster.</a:t>
            </a:r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r>
              <a:rPr lang="fr-FR" sz="1500"/>
              <a:t>Faible Coût.</a:t>
            </a:r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r>
              <a:rPr lang="fr-FR" sz="1500"/>
              <a:t>Connection Simple (Mount, SAS, </a:t>
            </a:r>
            <a:r>
              <a:rPr lang="fr-FR" sz="1500" err="1"/>
              <a:t>Token</a:t>
            </a:r>
            <a:r>
              <a:rPr lang="fr-FR" sz="1500"/>
              <a:t>).</a:t>
            </a:r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r>
              <a:rPr lang="fr-FR" sz="1500"/>
              <a:t>Langage </a:t>
            </a:r>
            <a:r>
              <a:rPr lang="fr-FR" sz="1500" err="1"/>
              <a:t>Pyspark</a:t>
            </a:r>
            <a:r>
              <a:rPr lang="fr-FR" sz="1500"/>
              <a:t>.</a:t>
            </a:r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endParaRPr lang="fr-FR" sz="1500"/>
          </a:p>
          <a:p>
            <a:pPr>
              <a:lnSpc>
                <a:spcPct val="110000"/>
              </a:lnSpc>
            </a:pPr>
            <a:endParaRPr lang="fr-FR" sz="15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1073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45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7" name="Rectangle 46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0317ACA-E9AC-DD09-E6DB-DEF5249F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/>
              <a:t>mission</a:t>
            </a:r>
          </a:p>
        </p:txBody>
      </p:sp>
      <p:pic>
        <p:nvPicPr>
          <p:cNvPr id="108" name="Picture 41">
            <a:extLst>
              <a:ext uri="{FF2B5EF4-FFF2-40B4-BE49-F238E27FC236}">
                <a16:creationId xmlns:a16="http://schemas.microsoft.com/office/drawing/2014/main" id="{77306A52-81A8-0886-5F53-81926AF25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31" b="-445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09" name="Group 49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F5CDB7-5EEF-D55B-17FF-86B648FC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fr-FR" dirty="0"/>
              <a:t>Développement dans un environnement Big Data, d’une première Chaîne de Traitement de Données, comprenant le Preprocessing et une Etape de Réduction de Dimension, ainsi qu’un Test de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66750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288439-462A-DEB5-B81E-9EC4AC48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778" y="254793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OBJECTIFS ET CONTRAINTES</a:t>
            </a:r>
          </a:p>
        </p:txBody>
      </p:sp>
    </p:spTree>
    <p:extLst>
      <p:ext uri="{BB962C8B-B14F-4D97-AF65-F5344CB8AC3E}">
        <p14:creationId xmlns:p14="http://schemas.microsoft.com/office/powerpoint/2010/main" val="3838114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AF366BE-9EC7-7615-547B-050008D7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 dirty="0"/>
              <a:t>OBJECTIFS </a:t>
            </a:r>
          </a:p>
        </p:txBody>
      </p:sp>
      <p:pic>
        <p:nvPicPr>
          <p:cNvPr id="5" name="Picture 4" descr="Mur peint avec une flèche et un fléchette">
            <a:extLst>
              <a:ext uri="{FF2B5EF4-FFF2-40B4-BE49-F238E27FC236}">
                <a16:creationId xmlns:a16="http://schemas.microsoft.com/office/drawing/2014/main" id="{8D8CD73F-21AF-AB8D-102C-450F70E9B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86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F0980-C935-895C-F5B8-6AB5DEFC5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4" y="2408236"/>
            <a:ext cx="4598986" cy="3541714"/>
          </a:xfrm>
        </p:spPr>
        <p:txBody>
          <a:bodyPr>
            <a:normAutofit/>
          </a:bodyPr>
          <a:lstStyle/>
          <a:p>
            <a:r>
              <a:rPr lang="fr-FR" dirty="0"/>
              <a:t>Faire connaître la Startup.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Classification d’Images pour Application Mobile.</a:t>
            </a:r>
          </a:p>
        </p:txBody>
      </p:sp>
    </p:spTree>
    <p:extLst>
      <p:ext uri="{BB962C8B-B14F-4D97-AF65-F5344CB8AC3E}">
        <p14:creationId xmlns:p14="http://schemas.microsoft.com/office/powerpoint/2010/main" val="186328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B4EA75-8320-21F8-738B-C4F9217E5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CONTRAINTES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9119BA6-019B-0E51-8169-64145EB32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1567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750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7557790-DFD2-2439-69C9-E37AF63B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581" y="2505868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DONNEES KAGGLE</a:t>
            </a:r>
          </a:p>
        </p:txBody>
      </p:sp>
    </p:spTree>
    <p:extLst>
      <p:ext uri="{BB962C8B-B14F-4D97-AF65-F5344CB8AC3E}">
        <p14:creationId xmlns:p14="http://schemas.microsoft.com/office/powerpoint/2010/main" val="803353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74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48210-8D30-6446-F22E-EDE1D38E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199" y="520546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COMPREHENSION DES DONNEES INITIALES</a:t>
            </a:r>
          </a:p>
        </p:txBody>
      </p:sp>
      <p:graphicFrame>
        <p:nvGraphicFramePr>
          <p:cNvPr id="70" name="Espace réservé du contenu 2">
            <a:extLst>
              <a:ext uri="{FF2B5EF4-FFF2-40B4-BE49-F238E27FC236}">
                <a16:creationId xmlns:a16="http://schemas.microsoft.com/office/drawing/2014/main" id="{6E349D5B-2B7E-B92A-A1B2-51D6DB4A2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75997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111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BADC94-9EF9-A5FC-A771-EC6FC4A6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47" y="2505868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46170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44882</TotalTime>
  <Words>432</Words>
  <Application>Microsoft Macintosh PowerPoint</Application>
  <PresentationFormat>Grand écran</PresentationFormat>
  <Paragraphs>81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Tw Cen MT</vt:lpstr>
      <vt:lpstr>Circuit</vt:lpstr>
      <vt:lpstr>PROJET 8 OPEN CLASS ROOMS  DATA SCIENCE   DEPLOYEZ UN MODELE DANS LE CLOUD</vt:lpstr>
      <vt:lpstr>INTRODUCTION</vt:lpstr>
      <vt:lpstr>mission</vt:lpstr>
      <vt:lpstr>OBJECTIFS ET CONTRAINTES</vt:lpstr>
      <vt:lpstr>OBJECTIFS </vt:lpstr>
      <vt:lpstr>CONTRAINTES </vt:lpstr>
      <vt:lpstr>DONNEES KAGGLE</vt:lpstr>
      <vt:lpstr>COMPREHENSION DES DONNEES INITIALES</vt:lpstr>
      <vt:lpstr>BIG DATA</vt:lpstr>
      <vt:lpstr>BIG DATA / DONNEES MASSIVES / ENJEUX </vt:lpstr>
      <vt:lpstr>Architecture BIG DATA </vt:lpstr>
      <vt:lpstr>FOURNISSEUR STOCKAGE CLOUD</vt:lpstr>
      <vt:lpstr>ARCHITECTURE CLOUD RETENUE</vt:lpstr>
      <vt:lpstr>CHAINE DE TRAITEMENT</vt:lpstr>
      <vt:lpstr>PROCESSUS COMPLET</vt:lpstr>
      <vt:lpstr>PORTAIL MICROSOFT AZURE </vt:lpstr>
      <vt:lpstr>STOCKAGE AZURE BLOB</vt:lpstr>
      <vt:lpstr>CONTENEUR</vt:lpstr>
      <vt:lpstr>PROJET8  DATABRICKS  CLUSTER / NOTEBOOK</vt:lpstr>
      <vt:lpstr>PRESENTATION</vt:lpstr>
      <vt:lpstr>PREP ARATION DES DONNEES DU DATASET TRAIN</vt:lpstr>
      <vt:lpstr>VISUALISATION </vt:lpstr>
      <vt:lpstr>EXTRACTION DES FEATURES POUR CHAQUE IMAGE MODELE : RESNET50</vt:lpstr>
      <vt:lpstr>NOMBRE DE COMPOSANTES EXPLIQUANT 95% de la Variance</vt:lpstr>
      <vt:lpstr>CLASSIFICATION : PREPARATION  </vt:lpstr>
      <vt:lpstr>CLASSIFICATION :  MODELISATION : DECISION TREE CLASSIFIER </vt:lpstr>
      <vt:lpstr>CLASSIFICATION :  MODELISATION DECISION TREE CLASSIFIER </vt:lpstr>
      <vt:lpstr>CONCLUSIONS</vt:lpstr>
      <vt:lpstr>BILAN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OPEN CLASS ROOMS  DATA SCIENCE   ANALYSE DES DONNEES DE SYSTEMES EDUCATIFS</dc:title>
  <dc:creator>Sylvain Gabillet</dc:creator>
  <cp:lastModifiedBy>Sylvain Gabillet</cp:lastModifiedBy>
  <cp:revision>97</cp:revision>
  <dcterms:created xsi:type="dcterms:W3CDTF">2022-01-31T10:45:43Z</dcterms:created>
  <dcterms:modified xsi:type="dcterms:W3CDTF">2022-09-04T07:48:28Z</dcterms:modified>
</cp:coreProperties>
</file>